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1" r:id="rId1"/>
  </p:sldMasterIdLst>
  <p:notesMasterIdLst>
    <p:notesMasterId r:id="rId2"/>
  </p:notesMasterIdLst>
  <p:handoutMasterIdLst>
    <p:handoutMasterId r:id="rId3"/>
  </p:handoutMasterIdLst>
  <p:sldIdLst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</p:sldIdLst>
  <p:sldSz type="screen16x9" cy="6858000" cx="12192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8B9190"/>
    <a:srgbClr val="EA6685"/>
    <a:srgbClr val="F3F4F8"/>
    <a:srgbClr val="61847F"/>
    <a:srgbClr val="214C46"/>
    <a:srgbClr val="EA678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 horzBarState="maximized">
    <p:restoredLeft sz="34982" autoAdjust="0"/>
    <p:restoredTop sz="94660"/>
  </p:normalViewPr>
  <p:slideViewPr>
    <p:cSldViewPr snapToGrid="0">
      <p:cViewPr varScale="1">
        <p:scale>
          <a:sx n="66" d="100"/>
          <a:sy n="66" d="100"/>
        </p:scale>
        <p:origin x="-60" y="456"/>
      </p:cViewPr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11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0F9B84EA-7D68-4D60-9CB1-D50884785D1C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2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altLang="en-US" lang="zh-CN"/>
          </a:p>
        </p:txBody>
      </p:sp>
      <p:sp>
        <p:nvSpPr>
          <p:cNvPr id="1048713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8D4E0FC9-F1F8-4FAE-9988-3BA365CFD46F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4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705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2A48B96-639E-45A3-A0BA-2464DFDB1FAA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6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07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 smtClean="0"/>
              <a:t>单击此处编辑母版文本样式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08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709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A6837353-30EB-4A48-80EB-173D804AEFBD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2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58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algn="ctr" indent="0" marL="0">
              <a:buNone/>
              <a:defRPr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altLang="en-US" lang="zh-CN" smtClean="0"/>
              <a:t>单击以编辑母版副标题样式</a:t>
            </a:r>
            <a:endParaRPr altLang="en-US" lang="zh-CN"/>
          </a:p>
        </p:txBody>
      </p:sp>
      <p:sp>
        <p:nvSpPr>
          <p:cNvPr id="104858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8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75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7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59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6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64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6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6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6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9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80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</p:txBody>
      </p:sp>
      <p:sp>
        <p:nvSpPr>
          <p:cNvPr id="104868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85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86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8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0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91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</p:txBody>
      </p:sp>
      <p:sp>
        <p:nvSpPr>
          <p:cNvPr id="1048692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93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</p:txBody>
      </p:sp>
      <p:sp>
        <p:nvSpPr>
          <p:cNvPr id="1048694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69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5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5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99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70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</p:txBody>
      </p:sp>
      <p:sp>
        <p:nvSpPr>
          <p:cNvPr id="104870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669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endParaRPr altLang="en-US" lang="zh-CN"/>
          </a:p>
        </p:txBody>
      </p:sp>
      <p:sp>
        <p:nvSpPr>
          <p:cNvPr id="1048670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</p:txBody>
      </p:sp>
      <p:sp>
        <p:nvSpPr>
          <p:cNvPr id="104867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 smtClean="0"/>
              <a:t>单击此处编辑母版标题样式</a:t>
            </a:r>
            <a:endParaRPr altLang="en-US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 smtClean="0"/>
              <a:t>编辑母版文本样式</a:t>
            </a:r>
            <a:endParaRPr altLang="en-US" lang="zh-CN" smtClean="0"/>
          </a:p>
          <a:p>
            <a:pPr lvl="1"/>
            <a:r>
              <a:rPr altLang="en-US" lang="zh-CN" smtClean="0"/>
              <a:t>第二级</a:t>
            </a:r>
            <a:endParaRPr altLang="en-US" lang="zh-CN" smtClean="0"/>
          </a:p>
          <a:p>
            <a:pPr lvl="2"/>
            <a:r>
              <a:rPr altLang="en-US" lang="zh-CN" smtClean="0"/>
              <a:t>第三级</a:t>
            </a:r>
            <a:endParaRPr altLang="en-US" lang="zh-CN" smtClean="0"/>
          </a:p>
          <a:p>
            <a:pPr lvl="3"/>
            <a:r>
              <a:rPr altLang="en-US" lang="zh-CN" smtClean="0"/>
              <a:t>第四级</a:t>
            </a:r>
            <a:endParaRPr altLang="en-US" lang="zh-CN" smtClean="0"/>
          </a:p>
          <a:p>
            <a:pPr lvl="4"/>
            <a:r>
              <a:rPr altLang="en-US" lang="zh-CN" smtClean="0"/>
              <a:t>第五级</a:t>
            </a:r>
            <a:endParaRPr altLang="en-US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443C8F6D-2E76-4291-AE93-9A8E7E3B9A72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D7D8FBB2-613F-41F6-BAA4-D480D03D4658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914400" eaLnBrk="1" hangingPunct="1" latinLnBrk="0" marL="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7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7" name="图片 9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1730473" y="-416513"/>
            <a:ext cx="7325802" cy="2519929"/>
          </a:xfrm>
          <a:prstGeom prst="rect"/>
        </p:spPr>
      </p:pic>
      <p:pic>
        <p:nvPicPr>
          <p:cNvPr id="2097188" name="图片 9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b="67642"/>
          <a:stretch>
            <a:fillRect/>
          </a:stretch>
        </p:blipFill>
        <p:spPr>
          <a:xfrm flipV="1">
            <a:off x="7665917" y="4556756"/>
            <a:ext cx="5910559" cy="2548558"/>
          </a:xfrm>
          <a:prstGeom prst="rect"/>
        </p:spPr>
      </p:pic>
      <p:sp>
        <p:nvSpPr>
          <p:cNvPr id="1048632" name=""/>
          <p:cNvSpPr txBox="1"/>
          <p:nvPr/>
        </p:nvSpPr>
        <p:spPr>
          <a:xfrm>
            <a:off x="4805147" y="843451"/>
            <a:ext cx="10093519" cy="993140"/>
          </a:xfrm>
          <a:prstGeom prst="rect"/>
        </p:spPr>
        <p:txBody>
          <a:bodyPr rtlCol="0" wrap="square">
            <a:spAutoFit/>
          </a:bodyPr>
          <a:p>
            <a:r>
              <a:rPr altLang="en-IN" b="1" sz="60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DIGITAL</a:t>
            </a:r>
            <a:r>
              <a:rPr altLang="en-IN" b="1" sz="60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60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</a:t>
            </a:r>
            <a:r>
              <a:rPr altLang="en-IN" b="1" sz="60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6000" lang="en-US">
              <a:solidFill>
                <a:srgbClr val="000000"/>
              </a:solidFill>
            </a:endParaRPr>
          </a:p>
        </p:txBody>
      </p:sp>
      <p:sp>
        <p:nvSpPr>
          <p:cNvPr id="1048633" name=""/>
          <p:cNvSpPr txBox="1"/>
          <p:nvPr/>
        </p:nvSpPr>
        <p:spPr>
          <a:xfrm>
            <a:off x="0" y="2103416"/>
            <a:ext cx="11874254" cy="3736340"/>
          </a:xfrm>
          <a:prstGeom prst="rect"/>
        </p:spPr>
        <p:txBody>
          <a:bodyPr rtlCol="0" wrap="square">
            <a:spAutoFit/>
          </a:bodyPr>
          <a:p>
            <a:r>
              <a:rPr altLang="en-IN" sz="4000" lang="en-US">
                <a:solidFill>
                  <a:srgbClr val="000000"/>
                </a:solidFill>
              </a:rPr>
              <a:t>Student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N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m</a:t>
            </a:r>
            <a:r>
              <a:rPr altLang="en-IN" sz="4000" lang="en-US">
                <a:solidFill>
                  <a:srgbClr val="000000"/>
                </a:solidFill>
              </a:rPr>
              <a:t>e</a:t>
            </a:r>
            <a:r>
              <a:rPr altLang="en-IN" sz="4000" lang="en-US">
                <a:solidFill>
                  <a:srgbClr val="000000"/>
                </a:solidFill>
              </a:rPr>
              <a:t>:</a:t>
            </a:r>
            <a:r>
              <a:rPr altLang="en-IN" sz="4000" lang="en-US">
                <a:solidFill>
                  <a:srgbClr val="000000"/>
                </a:solidFill>
              </a:rPr>
              <a:t>D</a:t>
            </a:r>
            <a:r>
              <a:rPr altLang="en-IN" sz="4000" lang="en-US">
                <a:solidFill>
                  <a:srgbClr val="000000"/>
                </a:solidFill>
              </a:rPr>
              <a:t>.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M</a:t>
            </a:r>
            <a:r>
              <a:rPr altLang="en-IN" sz="4000" lang="en-US">
                <a:solidFill>
                  <a:srgbClr val="000000"/>
                </a:solidFill>
              </a:rPr>
              <a:t>e</a:t>
            </a:r>
            <a:r>
              <a:rPr altLang="en-IN" sz="4000" lang="en-US">
                <a:solidFill>
                  <a:srgbClr val="000000"/>
                </a:solidFill>
              </a:rPr>
              <a:t>e</a:t>
            </a:r>
            <a:r>
              <a:rPr altLang="en-IN" sz="4000" lang="en-US">
                <a:solidFill>
                  <a:srgbClr val="000000"/>
                </a:solidFill>
              </a:rPr>
              <a:t>n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sz="4000" lang="en-US">
                <a:solidFill>
                  <a:srgbClr val="000000"/>
                </a:solidFill>
              </a:rPr>
              <a:t>R</a:t>
            </a:r>
            <a:r>
              <a:rPr altLang="en-IN" sz="4000" lang="en-US">
                <a:solidFill>
                  <a:srgbClr val="000000"/>
                </a:solidFill>
              </a:rPr>
              <a:t>e</a:t>
            </a:r>
            <a:r>
              <a:rPr altLang="en-IN" sz="4000" lang="en-US">
                <a:solidFill>
                  <a:srgbClr val="000000"/>
                </a:solidFill>
              </a:rPr>
              <a:t>g</a:t>
            </a:r>
            <a:r>
              <a:rPr altLang="en-IN" sz="4000" lang="en-US">
                <a:solidFill>
                  <a:srgbClr val="000000"/>
                </a:solidFill>
              </a:rPr>
              <a:t>ister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N</a:t>
            </a:r>
            <a:r>
              <a:rPr altLang="en-IN" sz="4000" lang="en-US">
                <a:solidFill>
                  <a:srgbClr val="000000"/>
                </a:solidFill>
              </a:rPr>
              <a:t>o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n</a:t>
            </a:r>
            <a:r>
              <a:rPr altLang="en-IN" sz="4000" lang="en-US">
                <a:solidFill>
                  <a:srgbClr val="000000"/>
                </a:solidFill>
              </a:rPr>
              <a:t>d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N</a:t>
            </a:r>
            <a:r>
              <a:rPr altLang="en-IN" sz="4000" lang="en-US">
                <a:solidFill>
                  <a:srgbClr val="000000"/>
                </a:solidFill>
              </a:rPr>
              <a:t>M</a:t>
            </a:r>
            <a:r>
              <a:rPr altLang="en-IN" sz="4000" lang="en-US">
                <a:solidFill>
                  <a:srgbClr val="000000"/>
                </a:solidFill>
              </a:rPr>
              <a:t>I</a:t>
            </a:r>
            <a:r>
              <a:rPr altLang="en-IN" sz="4000" lang="en-US">
                <a:solidFill>
                  <a:srgbClr val="000000"/>
                </a:solidFill>
              </a:rPr>
              <a:t>D</a:t>
            </a:r>
            <a:r>
              <a:rPr altLang="en-IN" sz="4000" lang="en-US">
                <a:solidFill>
                  <a:srgbClr val="000000"/>
                </a:solidFill>
              </a:rPr>
              <a:t>: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9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D</a:t>
            </a:r>
            <a:r>
              <a:rPr altLang="en-IN" sz="4000" lang="en-US">
                <a:solidFill>
                  <a:srgbClr val="000000"/>
                </a:solidFill>
              </a:rPr>
              <a:t>1</a:t>
            </a:r>
            <a:r>
              <a:rPr altLang="en-IN" sz="4000" lang="en-US">
                <a:solidFill>
                  <a:srgbClr val="000000"/>
                </a:solidFill>
              </a:rPr>
              <a:t>2</a:t>
            </a:r>
            <a:r>
              <a:rPr altLang="en-IN" sz="4000" lang="en-US">
                <a:solidFill>
                  <a:srgbClr val="000000"/>
                </a:solidFill>
              </a:rPr>
              <a:t>9</a:t>
            </a:r>
            <a:r>
              <a:rPr altLang="en-IN" sz="4000" lang="en-US">
                <a:solidFill>
                  <a:srgbClr val="000000"/>
                </a:solidFill>
              </a:rPr>
              <a:t>8</a:t>
            </a:r>
            <a:r>
              <a:rPr altLang="en-IN" sz="4000" lang="en-US">
                <a:solidFill>
                  <a:srgbClr val="000000"/>
                </a:solidFill>
              </a:rPr>
              <a:t>8</a:t>
            </a:r>
            <a:r>
              <a:rPr altLang="en-IN" sz="4000" lang="en-US">
                <a:solidFill>
                  <a:srgbClr val="000000"/>
                </a:solidFill>
              </a:rPr>
              <a:t>E</a:t>
            </a:r>
            <a:r>
              <a:rPr altLang="en-IN" sz="4000" lang="en-US">
                <a:solidFill>
                  <a:srgbClr val="000000"/>
                </a:solidFill>
              </a:rPr>
              <a:t>7</a:t>
            </a:r>
            <a:r>
              <a:rPr altLang="en-IN" sz="4000" lang="en-US">
                <a:solidFill>
                  <a:srgbClr val="000000"/>
                </a:solidFill>
              </a:rPr>
              <a:t>3</a:t>
            </a:r>
            <a:r>
              <a:rPr altLang="en-IN" sz="4000" lang="en-US">
                <a:solidFill>
                  <a:srgbClr val="000000"/>
                </a:solidFill>
              </a:rPr>
              <a:t>1</a:t>
            </a:r>
            <a:r>
              <a:rPr altLang="en-IN" sz="4000" lang="en-US">
                <a:solidFill>
                  <a:srgbClr val="000000"/>
                </a:solidFill>
              </a:rPr>
              <a:t>2</a:t>
            </a:r>
            <a:r>
              <a:rPr altLang="en-IN" sz="4000" lang="en-US">
                <a:solidFill>
                  <a:srgbClr val="000000"/>
                </a:solidFill>
              </a:rPr>
              <a:t>6</a:t>
            </a:r>
            <a:r>
              <a:rPr altLang="en-IN" sz="4000" lang="en-US">
                <a:solidFill>
                  <a:srgbClr val="000000"/>
                </a:solidFill>
              </a:rPr>
              <a:t>B</a:t>
            </a:r>
            <a:r>
              <a:rPr altLang="en-IN" sz="4000" lang="en-US">
                <a:solidFill>
                  <a:srgbClr val="000000"/>
                </a:solidFill>
              </a:rPr>
              <a:t>E</a:t>
            </a:r>
            <a:r>
              <a:rPr altLang="en-IN" sz="4000" lang="en-US">
                <a:solidFill>
                  <a:srgbClr val="000000"/>
                </a:solidFill>
              </a:rPr>
              <a:t>0</a:t>
            </a:r>
            <a:r>
              <a:rPr altLang="en-IN" sz="4000" lang="en-US">
                <a:solidFill>
                  <a:srgbClr val="000000"/>
                </a:solidFill>
              </a:rPr>
              <a:t>8</a:t>
            </a:r>
            <a:r>
              <a:rPr altLang="en-IN" sz="4000" lang="en-US">
                <a:solidFill>
                  <a:srgbClr val="000000"/>
                </a:solidFill>
              </a:rPr>
              <a:t>4</a:t>
            </a:r>
            <a:r>
              <a:rPr altLang="en-IN" sz="4000" lang="en-US">
                <a:solidFill>
                  <a:srgbClr val="000000"/>
                </a:solidFill>
              </a:rPr>
              <a:t>F</a:t>
            </a:r>
            <a:r>
              <a:rPr altLang="en-IN" sz="4000" lang="en-US">
                <a:solidFill>
                  <a:srgbClr val="000000"/>
                </a:solidFill>
              </a:rPr>
              <a:t>F</a:t>
            </a:r>
            <a:r>
              <a:rPr altLang="en-IN" sz="4000" lang="en-US">
                <a:solidFill>
                  <a:srgbClr val="000000"/>
                </a:solidFill>
              </a:rPr>
              <a:t>3</a:t>
            </a:r>
            <a:r>
              <a:rPr altLang="en-IN" sz="4000" lang="en-US">
                <a:solidFill>
                  <a:srgbClr val="000000"/>
                </a:solidFill>
              </a:rPr>
              <a:t>D</a:t>
            </a:r>
            <a:r>
              <a:rPr altLang="en-IN" sz="4000" lang="en-US">
                <a:solidFill>
                  <a:srgbClr val="000000"/>
                </a:solidFill>
              </a:rPr>
              <a:t>B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sz="4400" lang="en-US">
                <a:solidFill>
                  <a:srgbClr val="000000"/>
                </a:solidFill>
              </a:rPr>
              <a:t>D</a:t>
            </a:r>
            <a:r>
              <a:rPr altLang="en-IN" sz="4400" lang="en-US">
                <a:solidFill>
                  <a:srgbClr val="000000"/>
                </a:solidFill>
              </a:rPr>
              <a:t>e</a:t>
            </a:r>
            <a:r>
              <a:rPr altLang="en-IN" sz="4400" lang="en-US">
                <a:solidFill>
                  <a:srgbClr val="000000"/>
                </a:solidFill>
              </a:rPr>
              <a:t>p</a:t>
            </a:r>
            <a:r>
              <a:rPr altLang="en-IN" sz="4400" lang="en-US">
                <a:solidFill>
                  <a:srgbClr val="000000"/>
                </a:solidFill>
              </a:rPr>
              <a:t>a</a:t>
            </a:r>
            <a:r>
              <a:rPr altLang="en-IN" sz="4400" lang="en-US">
                <a:solidFill>
                  <a:srgbClr val="000000"/>
                </a:solidFill>
              </a:rPr>
              <a:t>r</a:t>
            </a:r>
            <a:r>
              <a:rPr altLang="en-IN" sz="4400" lang="en-US">
                <a:solidFill>
                  <a:srgbClr val="000000"/>
                </a:solidFill>
              </a:rPr>
              <a:t>t</a:t>
            </a:r>
            <a:r>
              <a:rPr altLang="en-IN" sz="4400" lang="en-US">
                <a:solidFill>
                  <a:srgbClr val="000000"/>
                </a:solidFill>
              </a:rPr>
              <a:t>m</a:t>
            </a:r>
            <a:r>
              <a:rPr altLang="en-IN" sz="4400" lang="en-US">
                <a:solidFill>
                  <a:srgbClr val="000000"/>
                </a:solidFill>
              </a:rPr>
              <a:t>e</a:t>
            </a:r>
            <a:r>
              <a:rPr altLang="en-IN" sz="4400" lang="en-US">
                <a:solidFill>
                  <a:srgbClr val="000000"/>
                </a:solidFill>
              </a:rPr>
              <a:t>n</a:t>
            </a:r>
            <a:r>
              <a:rPr altLang="en-IN" sz="4400" lang="en-US">
                <a:solidFill>
                  <a:srgbClr val="000000"/>
                </a:solidFill>
              </a:rPr>
              <a:t>t</a:t>
            </a:r>
            <a:r>
              <a:rPr altLang="en-IN" sz="4400" lang="en-US">
                <a:solidFill>
                  <a:srgbClr val="000000"/>
                </a:solidFill>
              </a:rPr>
              <a:t>:</a:t>
            </a:r>
            <a:r>
              <a:rPr altLang="en-IN" sz="4400" lang="en-US">
                <a:solidFill>
                  <a:srgbClr val="000000"/>
                </a:solidFill>
              </a:rPr>
              <a:t>B</a:t>
            </a:r>
            <a:r>
              <a:rPr altLang="en-IN" sz="4400" lang="en-US">
                <a:solidFill>
                  <a:srgbClr val="000000"/>
                </a:solidFill>
              </a:rPr>
              <a:t>C</a:t>
            </a:r>
            <a:r>
              <a:rPr altLang="en-IN" sz="4400" lang="en-US">
                <a:solidFill>
                  <a:srgbClr val="000000"/>
                </a:solidFill>
              </a:rPr>
              <a:t>A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sz="4000" lang="en-US">
                <a:solidFill>
                  <a:srgbClr val="000000"/>
                </a:solidFill>
              </a:rPr>
              <a:t>C</a:t>
            </a:r>
            <a:r>
              <a:rPr altLang="en-IN" sz="4000" lang="en-US">
                <a:solidFill>
                  <a:srgbClr val="000000"/>
                </a:solidFill>
              </a:rPr>
              <a:t>o</a:t>
            </a:r>
            <a:r>
              <a:rPr altLang="en-IN" sz="4000" lang="en-US">
                <a:solidFill>
                  <a:srgbClr val="000000"/>
                </a:solidFill>
              </a:rPr>
              <a:t>l</a:t>
            </a:r>
            <a:r>
              <a:rPr altLang="en-IN" sz="4000" lang="en-US">
                <a:solidFill>
                  <a:srgbClr val="000000"/>
                </a:solidFill>
              </a:rPr>
              <a:t>l</a:t>
            </a:r>
            <a:r>
              <a:rPr altLang="en-IN" sz="4000" lang="en-US">
                <a:solidFill>
                  <a:srgbClr val="000000"/>
                </a:solidFill>
              </a:rPr>
              <a:t>ege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:</a:t>
            </a:r>
            <a:r>
              <a:rPr altLang="en-IN" sz="4000" lang="en-US">
                <a:solidFill>
                  <a:srgbClr val="000000"/>
                </a:solidFill>
              </a:rPr>
              <a:t>K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n</a:t>
            </a:r>
            <a:r>
              <a:rPr altLang="en-IN" sz="4000" lang="en-US">
                <a:solidFill>
                  <a:srgbClr val="000000"/>
                </a:solidFill>
              </a:rPr>
              <a:t>c</a:t>
            </a:r>
            <a:r>
              <a:rPr altLang="en-IN" sz="4000" lang="en-US">
                <a:solidFill>
                  <a:srgbClr val="000000"/>
                </a:solidFill>
              </a:rPr>
              <a:t>h</a:t>
            </a:r>
            <a:r>
              <a:rPr altLang="en-IN" sz="4000" lang="en-US">
                <a:solidFill>
                  <a:srgbClr val="000000"/>
                </a:solidFill>
              </a:rPr>
              <a:t>i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s</a:t>
            </a:r>
            <a:r>
              <a:rPr altLang="en-IN" sz="4000" lang="en-US">
                <a:solidFill>
                  <a:srgbClr val="000000"/>
                </a:solidFill>
              </a:rPr>
              <a:t>r</a:t>
            </a:r>
            <a:r>
              <a:rPr altLang="en-IN" sz="4000" lang="en-US">
                <a:solidFill>
                  <a:srgbClr val="000000"/>
                </a:solidFill>
              </a:rPr>
              <a:t>i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m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g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l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k</a:t>
            </a:r>
            <a:r>
              <a:rPr altLang="en-IN" sz="4000" lang="en-US">
                <a:solidFill>
                  <a:srgbClr val="000000"/>
                </a:solidFill>
              </a:rPr>
              <a:t>s</a:t>
            </a:r>
            <a:r>
              <a:rPr altLang="en-IN" sz="4000" lang="en-US">
                <a:solidFill>
                  <a:srgbClr val="000000"/>
                </a:solidFill>
              </a:rPr>
              <a:t>h</a:t>
            </a:r>
            <a:r>
              <a:rPr altLang="en-IN" sz="4000" lang="en-US">
                <a:solidFill>
                  <a:srgbClr val="000000"/>
                </a:solidFill>
              </a:rPr>
              <a:t>m</a:t>
            </a:r>
            <a:r>
              <a:rPr altLang="en-IN" sz="4000" lang="en-US">
                <a:solidFill>
                  <a:srgbClr val="000000"/>
                </a:solidFill>
              </a:rPr>
              <a:t>i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r</a:t>
            </a:r>
            <a:r>
              <a:rPr altLang="en-IN" sz="4000" lang="en-US">
                <a:solidFill>
                  <a:srgbClr val="000000"/>
                </a:solidFill>
              </a:rPr>
              <a:t>t</a:t>
            </a:r>
            <a:r>
              <a:rPr altLang="en-IN" sz="4000" lang="en-US">
                <a:solidFill>
                  <a:srgbClr val="000000"/>
                </a:solidFill>
              </a:rPr>
              <a:t>s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a</a:t>
            </a:r>
            <a:r>
              <a:rPr altLang="en-IN" sz="4000" lang="en-US">
                <a:solidFill>
                  <a:srgbClr val="000000"/>
                </a:solidFill>
              </a:rPr>
              <a:t>n</a:t>
            </a:r>
            <a:r>
              <a:rPr altLang="en-IN" sz="4000" lang="en-US">
                <a:solidFill>
                  <a:srgbClr val="000000"/>
                </a:solidFill>
              </a:rPr>
              <a:t>d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s</a:t>
            </a:r>
            <a:r>
              <a:rPr altLang="en-IN" sz="4000" lang="en-US">
                <a:solidFill>
                  <a:srgbClr val="000000"/>
                </a:solidFill>
              </a:rPr>
              <a:t>c</a:t>
            </a:r>
            <a:r>
              <a:rPr altLang="en-IN" sz="4000" lang="en-US">
                <a:solidFill>
                  <a:srgbClr val="000000"/>
                </a:solidFill>
              </a:rPr>
              <a:t>i</a:t>
            </a:r>
            <a:r>
              <a:rPr altLang="en-IN" sz="4000" lang="en-US">
                <a:solidFill>
                  <a:srgbClr val="000000"/>
                </a:solidFill>
              </a:rPr>
              <a:t>ence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c</a:t>
            </a:r>
            <a:r>
              <a:rPr altLang="en-IN" sz="4000" lang="en-US">
                <a:solidFill>
                  <a:srgbClr val="000000"/>
                </a:solidFill>
              </a:rPr>
              <a:t>o</a:t>
            </a:r>
            <a:r>
              <a:rPr altLang="en-IN" sz="4000" lang="en-US">
                <a:solidFill>
                  <a:srgbClr val="000000"/>
                </a:solidFill>
              </a:rPr>
              <a:t>l</a:t>
            </a:r>
            <a:r>
              <a:rPr altLang="en-IN" sz="4000" lang="en-US">
                <a:solidFill>
                  <a:srgbClr val="000000"/>
                </a:solidFill>
              </a:rPr>
              <a:t>l</a:t>
            </a:r>
            <a:r>
              <a:rPr altLang="en-IN" sz="4000" lang="en-US">
                <a:solidFill>
                  <a:srgbClr val="000000"/>
                </a:solidFill>
              </a:rPr>
              <a:t>ege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f</a:t>
            </a:r>
            <a:r>
              <a:rPr altLang="en-IN" sz="4000" lang="en-US">
                <a:solidFill>
                  <a:srgbClr val="000000"/>
                </a:solidFill>
              </a:rPr>
              <a:t>o</a:t>
            </a:r>
            <a:r>
              <a:rPr altLang="en-IN" sz="4000" lang="en-US">
                <a:solidFill>
                  <a:srgbClr val="000000"/>
                </a:solidFill>
              </a:rPr>
              <a:t>r</a:t>
            </a:r>
            <a:r>
              <a:rPr altLang="en-IN" sz="4000" lang="en-US">
                <a:solidFill>
                  <a:srgbClr val="000000"/>
                </a:solidFill>
              </a:rPr>
              <a:t> </a:t>
            </a:r>
            <a:r>
              <a:rPr altLang="en-IN" sz="4000" lang="en-US">
                <a:solidFill>
                  <a:srgbClr val="000000"/>
                </a:solidFill>
              </a:rPr>
              <a:t>w</a:t>
            </a:r>
            <a:r>
              <a:rPr altLang="en-IN" sz="4000" lang="en-US">
                <a:solidFill>
                  <a:srgbClr val="000000"/>
                </a:solidFill>
              </a:rPr>
              <a:t>o</a:t>
            </a:r>
            <a:r>
              <a:rPr altLang="en-IN" sz="4000" lang="en-US">
                <a:solidFill>
                  <a:srgbClr val="000000"/>
                </a:solidFill>
              </a:rPr>
              <a:t>m</a:t>
            </a:r>
            <a:r>
              <a:rPr altLang="en-IN" sz="4000" lang="en-US">
                <a:solidFill>
                  <a:srgbClr val="000000"/>
                </a:solidFill>
              </a:rPr>
              <a:t>e</a:t>
            </a:r>
            <a:r>
              <a:rPr altLang="en-IN" sz="4000" lang="en-US">
                <a:solidFill>
                  <a:srgbClr val="000000"/>
                </a:solidFill>
              </a:rPr>
              <a:t>n</a:t>
            </a:r>
            <a:r>
              <a:rPr altLang="en-IN" sz="4000" lang="en-US">
                <a:solidFill>
                  <a:srgbClr val="000000"/>
                </a:solidFill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8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25994" t="52400" r="62087" b="36607"/>
          <a:stretch>
            <a:fillRect/>
          </a:stretch>
        </p:blipFill>
        <p:spPr>
          <a:xfrm>
            <a:off x="2137553" y="142182"/>
            <a:ext cx="5840894" cy="5726364"/>
          </a:xfrm>
          <a:prstGeom prst="rect"/>
        </p:spPr>
      </p:pic>
      <p:pic>
        <p:nvPicPr>
          <p:cNvPr id="2097170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2748391" y="-45414"/>
            <a:ext cx="5086208" cy="1749554"/>
          </a:xfrm>
          <a:prstGeom prst="rect"/>
        </p:spPr>
      </p:pic>
      <p:sp>
        <p:nvSpPr>
          <p:cNvPr id="1048612" name="矩形 13"/>
          <p:cNvSpPr/>
          <p:nvPr/>
        </p:nvSpPr>
        <p:spPr>
          <a:xfrm>
            <a:off x="1587166" y="-1655254"/>
            <a:ext cx="894571" cy="1433015"/>
          </a:xfrm>
          <a:prstGeom prst="rect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13" name="矩形 14"/>
          <p:cNvSpPr/>
          <p:nvPr/>
        </p:nvSpPr>
        <p:spPr>
          <a:xfrm>
            <a:off x="2481737" y="-1655254"/>
            <a:ext cx="894571" cy="1433015"/>
          </a:xfrm>
          <a:prstGeom prst="rect"/>
          <a:solidFill>
            <a:srgbClr val="EA6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14" name=""/>
          <p:cNvSpPr txBox="1"/>
          <p:nvPr/>
        </p:nvSpPr>
        <p:spPr>
          <a:xfrm>
            <a:off x="2337816" y="711000"/>
            <a:ext cx="8327119" cy="993141"/>
          </a:xfrm>
          <a:prstGeom prst="rect"/>
        </p:spPr>
        <p:txBody>
          <a:bodyPr rtlCol="0" wrap="square">
            <a:spAutoFit/>
          </a:bodyPr>
          <a:p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shot</a:t>
            </a:r>
            <a:r>
              <a:rPr altLang="en-IN" b="1" sz="6000" i="1" lang="en-US" u="sng">
                <a:solidFill>
                  <a:srgbClr val="0070C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72" name="图片 10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b="67642"/>
          <a:stretch>
            <a:fillRect/>
          </a:stretch>
        </p:blipFill>
        <p:spPr>
          <a:xfrm flipH="1" flipV="0">
            <a:off x="-1458845" y="6857999"/>
            <a:ext cx="15109690" cy="4366404"/>
          </a:xfrm>
          <a:prstGeom prst="rect"/>
        </p:spPr>
      </p:pic>
      <p:sp>
        <p:nvSpPr>
          <p:cNvPr id="1048615" name=""/>
          <p:cNvSpPr txBox="1"/>
          <p:nvPr/>
        </p:nvSpPr>
        <p:spPr>
          <a:xfrm>
            <a:off x="561703" y="2068562"/>
            <a:ext cx="9909242" cy="815340"/>
          </a:xfrm>
          <a:prstGeom prst="rect"/>
        </p:spPr>
        <p:txBody>
          <a:bodyPr rtlCol="0" wrap="square">
            <a:spAutoFit/>
          </a:bodyPr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ully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16" name=""/>
          <p:cNvSpPr txBox="1"/>
          <p:nvPr/>
        </p:nvSpPr>
        <p:spPr>
          <a:xfrm>
            <a:off x="561702" y="2731921"/>
            <a:ext cx="10337171" cy="1348741"/>
          </a:xfrm>
          <a:prstGeom prst="rect"/>
        </p:spPr>
        <p:txBody>
          <a:bodyPr rtlCol="0" wrap="square">
            <a:spAutoFit/>
          </a:bodyPr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protof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ct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ments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ly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17" name=""/>
          <p:cNvSpPr txBox="1"/>
          <p:nvPr/>
        </p:nvSpPr>
        <p:spPr>
          <a:xfrm>
            <a:off x="692117" y="4080662"/>
            <a:ext cx="11618517" cy="1348740"/>
          </a:xfrm>
          <a:prstGeom prst="rect"/>
        </p:spPr>
        <p:txBody>
          <a:bodyPr rtlCol="0" wrap="square">
            <a:spAutoFit/>
          </a:bodyPr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|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|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|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ct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|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73" name="图片 10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b="67642"/>
          <a:stretch>
            <a:fillRect/>
          </a:stretch>
        </p:blipFill>
        <p:spPr>
          <a:xfrm flipH="1" flipV="1">
            <a:off x="9845944" y="5014646"/>
            <a:ext cx="5672506" cy="1749554"/>
          </a:xfrm>
          <a:prstGeom prst="rect"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3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0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25994" t="52400" r="62087" b="36607"/>
          <a:stretch>
            <a:fillRect/>
          </a:stretch>
        </p:blipFill>
        <p:spPr>
          <a:xfrm>
            <a:off x="2137553" y="142182"/>
            <a:ext cx="1593199" cy="1561959"/>
          </a:xfrm>
          <a:prstGeom prst="rect"/>
        </p:spPr>
      </p:pic>
      <p:pic>
        <p:nvPicPr>
          <p:cNvPr id="2097181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25994" t="52400" r="62087" b="36607"/>
          <a:stretch>
            <a:fillRect/>
          </a:stretch>
        </p:blipFill>
        <p:spPr>
          <a:xfrm flipH="1">
            <a:off x="8416433" y="142181"/>
            <a:ext cx="1593199" cy="1561959"/>
          </a:xfrm>
          <a:prstGeom prst="rect"/>
        </p:spPr>
      </p:pic>
      <p:pic>
        <p:nvPicPr>
          <p:cNvPr id="2097183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H="1" flipV="1">
            <a:off x="8416433" y="48384"/>
            <a:ext cx="5086208" cy="1749554"/>
          </a:xfrm>
          <a:prstGeom prst="rect"/>
        </p:spPr>
      </p:pic>
      <p:sp>
        <p:nvSpPr>
          <p:cNvPr id="1048622" name="矩形 13"/>
          <p:cNvSpPr/>
          <p:nvPr/>
        </p:nvSpPr>
        <p:spPr>
          <a:xfrm>
            <a:off x="1587166" y="-1655254"/>
            <a:ext cx="894571" cy="1433015"/>
          </a:xfrm>
          <a:prstGeom prst="rect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3" name="矩形 14"/>
          <p:cNvSpPr/>
          <p:nvPr/>
        </p:nvSpPr>
        <p:spPr>
          <a:xfrm>
            <a:off x="2481737" y="-1655254"/>
            <a:ext cx="894571" cy="1433015"/>
          </a:xfrm>
          <a:prstGeom prst="rect"/>
          <a:solidFill>
            <a:srgbClr val="EA6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4" name="TextBox 115"/>
          <p:cNvSpPr txBox="1"/>
          <p:nvPr/>
        </p:nvSpPr>
        <p:spPr bwMode="auto">
          <a:xfrm>
            <a:off x="-1798153" y="2513923"/>
            <a:ext cx="13530914" cy="993140"/>
          </a:xfrm>
          <a:prstGeom prst="rect"/>
          <a:noFill/>
        </p:spPr>
        <p:txBody>
          <a:bodyPr wrap="square">
            <a:spAutoFit/>
          </a:bodyPr>
          <a:p>
            <a:pPr algn="ctr" defTabSz="914400"/>
            <a:r>
              <a:rPr b="1" dirty="0" sz="2700" lang="en-US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202X</a:t>
            </a:r>
            <a:r>
              <a:rPr altLang="en-IN" b="1" dirty="0" sz="60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altLang="en-IN" b="1" dirty="0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  <a:endParaRPr b="1" dirty="0" sz="2700" lang="id-ID">
              <a:solidFill>
                <a:schemeClr val="bg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45728" name="ตัวเชื่อมต่อตรง 237"/>
          <p:cNvCxnSpPr>
            <a:cxnSpLocks/>
          </p:cNvCxnSpPr>
          <p:nvPr/>
        </p:nvCxnSpPr>
        <p:spPr>
          <a:xfrm flipV="1">
            <a:off x="1740643" y="4563157"/>
            <a:ext cx="0" cy="470759"/>
          </a:xfrm>
          <a:prstGeom prst="straightConnector1"/>
          <a:ln w="44450">
            <a:solidFill>
              <a:schemeClr val="bg1">
                <a:lumMod val="50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25" name=""/>
          <p:cNvSpPr txBox="1"/>
          <p:nvPr/>
        </p:nvSpPr>
        <p:spPr>
          <a:xfrm>
            <a:off x="3730752" y="388491"/>
            <a:ext cx="6909757" cy="1069341"/>
          </a:xfrm>
          <a:prstGeom prst="rect"/>
        </p:spPr>
        <p:txBody>
          <a:bodyPr rtlCol="0" wrap="square">
            <a:spAutoFit/>
          </a:bodyPr>
          <a:p>
            <a:r>
              <a:rPr altLang="en-IN" b="1" sz="6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6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6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6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6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6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6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sion</a:t>
            </a:r>
            <a:r>
              <a:rPr altLang="en-IN" b="1" sz="6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26" name=""/>
          <p:cNvSpPr txBox="1"/>
          <p:nvPr/>
        </p:nvSpPr>
        <p:spPr>
          <a:xfrm>
            <a:off x="746534" y="1800596"/>
            <a:ext cx="10698933" cy="815341"/>
          </a:xfrm>
          <a:prstGeom prst="rect"/>
        </p:spPr>
        <p:txBody>
          <a:bodyPr rtlCol="0" wrap="square">
            <a:spAutoFit/>
          </a:bodyPr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Developed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nted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tfolio</a:t>
            </a:r>
            <a:r>
              <a:rPr altLang="en-IN" b="1" sz="3600" i="1" lang="en-US" u="sng">
                <a:solidFill>
                  <a:srgbClr val="00B0F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27" name=""/>
          <p:cNvSpPr txBox="1"/>
          <p:nvPr/>
        </p:nvSpPr>
        <p:spPr>
          <a:xfrm>
            <a:off x="509026" y="3428999"/>
            <a:ext cx="7643747" cy="1526541"/>
          </a:xfrm>
          <a:prstGeom prst="rect"/>
        </p:spPr>
        <p:txBody>
          <a:bodyPr rtlCol="0" wrap="square">
            <a:spAutoFit/>
          </a:bodyPr>
          <a:p>
            <a:r>
              <a:rPr altLang="en-IN" b="1" sz="60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res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1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me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84" name="图片 10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b="67642"/>
          <a:stretch>
            <a:fillRect/>
          </a:stretch>
        </p:blipFill>
        <p:spPr>
          <a:xfrm flipH="1" flipV="1">
            <a:off x="-405551" y="5473095"/>
            <a:ext cx="5086208" cy="1749554"/>
          </a:xfrm>
          <a:prstGeom prst="rect"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7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25994" t="52400" r="62087" b="36607"/>
          <a:stretch>
            <a:fillRect/>
          </a:stretch>
        </p:blipFill>
        <p:spPr>
          <a:xfrm>
            <a:off x="2137553" y="142182"/>
            <a:ext cx="1593199" cy="1561959"/>
          </a:xfrm>
          <a:prstGeom prst="rect"/>
        </p:spPr>
      </p:pic>
      <p:pic>
        <p:nvPicPr>
          <p:cNvPr id="2097198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25994" t="52400" r="62087" b="36607"/>
          <a:stretch>
            <a:fillRect/>
          </a:stretch>
        </p:blipFill>
        <p:spPr>
          <a:xfrm flipH="1">
            <a:off x="8416433" y="142181"/>
            <a:ext cx="1593199" cy="1561959"/>
          </a:xfrm>
          <a:prstGeom prst="rect"/>
        </p:spPr>
      </p:pic>
      <p:pic>
        <p:nvPicPr>
          <p:cNvPr id="2097199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2748391" y="-45414"/>
            <a:ext cx="5086208" cy="1749554"/>
          </a:xfrm>
          <a:prstGeom prst="rect"/>
        </p:spPr>
      </p:pic>
      <p:pic>
        <p:nvPicPr>
          <p:cNvPr id="2097200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H="1" flipV="1">
            <a:off x="9845944" y="48383"/>
            <a:ext cx="5086208" cy="1749554"/>
          </a:xfrm>
          <a:prstGeom prst="rect"/>
        </p:spPr>
      </p:pic>
      <p:sp>
        <p:nvSpPr>
          <p:cNvPr id="1048648" name="矩形 13"/>
          <p:cNvSpPr/>
          <p:nvPr/>
        </p:nvSpPr>
        <p:spPr>
          <a:xfrm>
            <a:off x="1587166" y="-1655254"/>
            <a:ext cx="894571" cy="1433015"/>
          </a:xfrm>
          <a:prstGeom prst="rect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9" name="矩形 14"/>
          <p:cNvSpPr/>
          <p:nvPr/>
        </p:nvSpPr>
        <p:spPr>
          <a:xfrm>
            <a:off x="2481737" y="-1655254"/>
            <a:ext cx="894571" cy="1433015"/>
          </a:xfrm>
          <a:prstGeom prst="rect"/>
          <a:solidFill>
            <a:srgbClr val="EA6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cxnSp>
        <p:nvCxnSpPr>
          <p:cNvPr id="3145729" name="直接连接符 22"/>
          <p:cNvCxnSpPr>
            <a:cxnSpLocks/>
          </p:cNvCxnSpPr>
          <p:nvPr/>
        </p:nvCxnSpPr>
        <p:spPr>
          <a:xfrm>
            <a:off x="6347040" y="5251049"/>
            <a:ext cx="540495" cy="2347"/>
          </a:xfrm>
          <a:prstGeom prst="line"/>
          <a:solidFill>
            <a:srgbClr val="8B9190"/>
          </a:solidFill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650" name=""/>
          <p:cNvSpPr txBox="1"/>
          <p:nvPr/>
        </p:nvSpPr>
        <p:spPr>
          <a:xfrm>
            <a:off x="3998444" y="426591"/>
            <a:ext cx="6824121" cy="993141"/>
          </a:xfrm>
          <a:prstGeom prst="rect"/>
        </p:spPr>
        <p:txBody>
          <a:bodyPr rtlCol="0" wrap="square">
            <a:spAutoFit/>
          </a:bodyPr>
          <a:p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60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51" name=""/>
          <p:cNvSpPr txBox="1"/>
          <p:nvPr/>
        </p:nvSpPr>
        <p:spPr>
          <a:xfrm>
            <a:off x="1597488" y="1419732"/>
            <a:ext cx="8248456" cy="1526540"/>
          </a:xfrm>
          <a:prstGeom prst="rect"/>
        </p:spPr>
        <p:txBody>
          <a:bodyPr rtlCol="0" wrap="square">
            <a:spAutoFit/>
          </a:bodyPr>
          <a:p>
            <a:r>
              <a:rPr altLang="en-IN" b="1" sz="60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52" name=""/>
          <p:cNvSpPr txBox="1"/>
          <p:nvPr/>
        </p:nvSpPr>
        <p:spPr>
          <a:xfrm>
            <a:off x="1582353" y="2665730"/>
            <a:ext cx="8427279" cy="1526541"/>
          </a:xfrm>
          <a:prstGeom prst="rect"/>
        </p:spPr>
        <p:txBody>
          <a:bodyPr rtlCol="0" wrap="square">
            <a:spAutoFit/>
          </a:bodyPr>
          <a:p>
            <a:r>
              <a:rPr altLang="en-IN" b="1" sz="60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q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z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53" name=""/>
          <p:cNvSpPr txBox="1"/>
          <p:nvPr/>
        </p:nvSpPr>
        <p:spPr>
          <a:xfrm>
            <a:off x="1597487" y="4192271"/>
            <a:ext cx="6282640" cy="1526541"/>
          </a:xfrm>
          <a:prstGeom prst="rect"/>
        </p:spPr>
        <p:txBody>
          <a:bodyPr rtlCol="0" wrap="square">
            <a:spAutoFit/>
          </a:bodyPr>
          <a:p>
            <a:r>
              <a:rPr altLang="en-IN" b="1" sz="60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des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oration</a:t>
            </a:r>
            <a:r>
              <a:rPr altLang="en-IN" b="1" sz="3600" i="1" lang="en-US" u="sng">
                <a:solidFill>
                  <a:srgbClr val="0000F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201" name="图片 9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b="67642"/>
          <a:stretch>
            <a:fillRect/>
          </a:stretch>
        </p:blipFill>
        <p:spPr>
          <a:xfrm flipV="1">
            <a:off x="-2948654" y="5438269"/>
            <a:ext cx="5086208" cy="1749554"/>
          </a:xfrm>
          <a:prstGeom prst="rect"/>
        </p:spPr>
      </p:pic>
      <p:pic>
        <p:nvPicPr>
          <p:cNvPr id="2097202" name="图片 9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b="67642"/>
          <a:stretch>
            <a:fillRect/>
          </a:stretch>
        </p:blipFill>
        <p:spPr>
          <a:xfrm flipV="1">
            <a:off x="9648896" y="5438269"/>
            <a:ext cx="5086208" cy="1749554"/>
          </a:xfrm>
          <a:prstGeom prst="rect"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9" name="图片 6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341938" y="0"/>
            <a:ext cx="6053329" cy="2082225"/>
          </a:xfrm>
          <a:prstGeom prst="rect"/>
        </p:spPr>
      </p:pic>
      <p:sp>
        <p:nvSpPr>
          <p:cNvPr id="1048634" name="矩形 42"/>
          <p:cNvSpPr/>
          <p:nvPr/>
        </p:nvSpPr>
        <p:spPr>
          <a:xfrm>
            <a:off x="1587166" y="-1655254"/>
            <a:ext cx="894571" cy="1433015"/>
          </a:xfrm>
          <a:prstGeom prst="rect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5" name="矩形 43"/>
          <p:cNvSpPr/>
          <p:nvPr/>
        </p:nvSpPr>
        <p:spPr>
          <a:xfrm>
            <a:off x="2481737" y="-1655254"/>
            <a:ext cx="894571" cy="1433015"/>
          </a:xfrm>
          <a:prstGeom prst="rect"/>
          <a:solidFill>
            <a:srgbClr val="EA6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6" name=""/>
          <p:cNvSpPr txBox="1"/>
          <p:nvPr/>
        </p:nvSpPr>
        <p:spPr>
          <a:xfrm>
            <a:off x="6096000" y="684387"/>
            <a:ext cx="5838864" cy="1170940"/>
          </a:xfrm>
          <a:prstGeom prst="rect"/>
        </p:spPr>
        <p:txBody>
          <a:bodyPr rtlCol="0" wrap="square">
            <a:spAutoFit/>
          </a:bodyPr>
          <a:p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ct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72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le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37" name=""/>
          <p:cNvSpPr txBox="1"/>
          <p:nvPr/>
        </p:nvSpPr>
        <p:spPr>
          <a:xfrm>
            <a:off x="376888" y="3001089"/>
            <a:ext cx="11438223" cy="1513841"/>
          </a:xfrm>
          <a:prstGeom prst="rect"/>
        </p:spPr>
        <p:txBody>
          <a:bodyPr rtlCol="0" wrap="square">
            <a:spAutoFit/>
          </a:bodyPr>
          <a:p>
            <a:r>
              <a:rPr altLang="en-IN" b="1" sz="96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DIGITAL</a:t>
            </a:r>
            <a:r>
              <a:rPr altLang="en-IN" b="1" sz="96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96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</a:t>
            </a:r>
            <a:r>
              <a:rPr altLang="en-IN" b="1" sz="9600" i="1" lang="en-US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90" name="图片 6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b="67642"/>
          <a:stretch>
            <a:fillRect/>
          </a:stretch>
        </p:blipFill>
        <p:spPr>
          <a:xfrm flipV="1">
            <a:off x="5711391" y="4775775"/>
            <a:ext cx="6053329" cy="2082225"/>
          </a:xfrm>
          <a:prstGeom prst="rect"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3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图片 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2161949" y="-949183"/>
            <a:ext cx="8741275" cy="3006825"/>
          </a:xfrm>
          <a:prstGeom prst="rect"/>
        </p:spPr>
      </p:pic>
      <p:sp>
        <p:nvSpPr>
          <p:cNvPr id="1048638" name=""/>
          <p:cNvSpPr txBox="1"/>
          <p:nvPr/>
        </p:nvSpPr>
        <p:spPr>
          <a:xfrm>
            <a:off x="1646972" y="2663981"/>
            <a:ext cx="4932353" cy="3799840"/>
          </a:xfrm>
          <a:prstGeom prst="rect"/>
        </p:spPr>
        <p:txBody>
          <a:bodyPr rtlCol="0" wrap="square">
            <a:spAutoFit/>
          </a:bodyPr>
          <a:p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1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em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ent</a:t>
            </a:r>
            <a:r>
              <a:rPr altLang="en-IN" b="1" sz="24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2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ew</a:t>
            </a:r>
            <a:r>
              <a:rPr altLang="en-IN" b="1" sz="2800" i="1" lang="en-US" u="none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3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4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nolog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ies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5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6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ures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Function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ity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7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lt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nshot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8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sion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9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92" name="图片 1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b="67642"/>
          <a:stretch>
            <a:fillRect/>
          </a:stretch>
        </p:blipFill>
        <p:spPr>
          <a:xfrm flipV="1">
            <a:off x="7430282" y="3429000"/>
            <a:ext cx="8741275" cy="3006825"/>
          </a:xfrm>
          <a:prstGeom prst="rect"/>
        </p:spPr>
      </p:pic>
      <p:sp>
        <p:nvSpPr>
          <p:cNvPr id="1048639" name=""/>
          <p:cNvSpPr txBox="1"/>
          <p:nvPr/>
        </p:nvSpPr>
        <p:spPr>
          <a:xfrm>
            <a:off x="7182864" y="554229"/>
            <a:ext cx="3937110" cy="993141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IN" b="1" sz="60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60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g</a:t>
            </a:r>
            <a:r>
              <a:rPr altLang="en-IN" b="1" sz="60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60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altLang="en-IN" b="1" sz="60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altLang="en-IN" b="1" sz="6000" i="1" lang="en-US" u="sng">
                <a:solidFill>
                  <a:srgbClr val="02A5E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3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25994" t="52400" r="62087" b="36607"/>
          <a:stretch>
            <a:fillRect/>
          </a:stretch>
        </p:blipFill>
        <p:spPr>
          <a:xfrm>
            <a:off x="2137553" y="142182"/>
            <a:ext cx="1593199" cy="1561959"/>
          </a:xfrm>
          <a:prstGeom prst="rect"/>
        </p:spPr>
      </p:pic>
      <p:pic>
        <p:nvPicPr>
          <p:cNvPr id="2097194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l="25994" t="52400" r="62087" b="36607"/>
          <a:stretch>
            <a:fillRect/>
          </a:stretch>
        </p:blipFill>
        <p:spPr>
          <a:xfrm flipH="1">
            <a:off x="8416433" y="142181"/>
            <a:ext cx="1593199" cy="1561959"/>
          </a:xfrm>
          <a:prstGeom prst="rect"/>
        </p:spPr>
      </p:pic>
      <p:pic>
        <p:nvPicPr>
          <p:cNvPr id="2097195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2748391" y="-45414"/>
            <a:ext cx="5086208" cy="1749554"/>
          </a:xfrm>
          <a:prstGeom prst="rect"/>
        </p:spPr>
      </p:pic>
      <p:pic>
        <p:nvPicPr>
          <p:cNvPr id="2097196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H="1" flipV="1">
            <a:off x="9845944" y="48383"/>
            <a:ext cx="5086208" cy="1749554"/>
          </a:xfrm>
          <a:prstGeom prst="rect"/>
        </p:spPr>
      </p:pic>
      <p:sp>
        <p:nvSpPr>
          <p:cNvPr id="1048640" name="矩形 13"/>
          <p:cNvSpPr/>
          <p:nvPr/>
        </p:nvSpPr>
        <p:spPr>
          <a:xfrm>
            <a:off x="1587166" y="-1655254"/>
            <a:ext cx="894571" cy="1433015"/>
          </a:xfrm>
          <a:prstGeom prst="rect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1" name="矩形 14"/>
          <p:cNvSpPr/>
          <p:nvPr/>
        </p:nvSpPr>
        <p:spPr>
          <a:xfrm>
            <a:off x="2481737" y="-1655254"/>
            <a:ext cx="894571" cy="1433015"/>
          </a:xfrm>
          <a:prstGeom prst="rect"/>
          <a:solidFill>
            <a:srgbClr val="EA6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2" name="椭圆 16"/>
          <p:cNvSpPr/>
          <p:nvPr/>
        </p:nvSpPr>
        <p:spPr>
          <a:xfrm>
            <a:off x="849273" y="3841497"/>
            <a:ext cx="425450" cy="423863"/>
          </a:xfrm>
          <a:prstGeom prst="ellipse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altLang="en-US" lang="zh-CN"/>
          </a:p>
        </p:txBody>
      </p:sp>
      <p:sp>
        <p:nvSpPr>
          <p:cNvPr id="1048643" name="椭圆 17"/>
          <p:cNvSpPr/>
          <p:nvPr/>
        </p:nvSpPr>
        <p:spPr>
          <a:xfrm>
            <a:off x="2084348" y="5673472"/>
            <a:ext cx="280988" cy="280988"/>
          </a:xfrm>
          <a:prstGeom prst="ellipse"/>
          <a:solidFill>
            <a:srgbClr val="EA6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altLang="en-US" lang="zh-CN"/>
          </a:p>
        </p:txBody>
      </p:sp>
      <p:sp>
        <p:nvSpPr>
          <p:cNvPr id="1048644" name="椭圆 21"/>
          <p:cNvSpPr/>
          <p:nvPr/>
        </p:nvSpPr>
        <p:spPr>
          <a:xfrm flipH="1">
            <a:off x="8416433" y="2394106"/>
            <a:ext cx="698029" cy="698028"/>
          </a:xfrm>
          <a:prstGeom prst="ellipse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altLang="en-US" lang="zh-CN"/>
          </a:p>
        </p:txBody>
      </p:sp>
      <p:sp>
        <p:nvSpPr>
          <p:cNvPr id="1048645" name=""/>
          <p:cNvSpPr txBox="1"/>
          <p:nvPr/>
        </p:nvSpPr>
        <p:spPr>
          <a:xfrm>
            <a:off x="3376308" y="148019"/>
            <a:ext cx="7533570" cy="815341"/>
          </a:xfrm>
          <a:prstGeom prst="rect"/>
        </p:spPr>
        <p:txBody>
          <a:bodyPr rtlCol="0" wrap="square">
            <a:spAutoFit/>
          </a:bodyPr>
          <a:p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46" name=""/>
          <p:cNvSpPr txBox="1"/>
          <p:nvPr/>
        </p:nvSpPr>
        <p:spPr>
          <a:xfrm>
            <a:off x="1464735" y="2743120"/>
            <a:ext cx="10697552" cy="1348742"/>
          </a:xfrm>
          <a:prstGeom prst="rect"/>
          <a:ln>
            <a:noFill/>
            <a:prstDash val="solid"/>
          </a:ln>
        </p:spPr>
        <p:txBody>
          <a:bodyPr anchor="ctr" rtlCol="0" wrap="square">
            <a:spAutoFit/>
          </a:bodyPr>
          <a:p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rtfolio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lop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nts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ight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eve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ents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2800" i="1" lang="en-US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FFC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47" name=""/>
          <p:cNvSpPr/>
          <p:nvPr/>
        </p:nvSpPr>
        <p:spPr>
          <a:xfrm>
            <a:off x="3631881" y="3680555"/>
            <a:ext cx="98871" cy="98871"/>
          </a:xfrm>
          <a:prstGeom prst="ellipse"/>
          <a:noFill/>
          <a:ln w="25400">
            <a:solidFill>
              <a:srgbClr val="02A5E3"/>
            </a:solidFill>
          </a:ln>
        </p:spPr>
        <p:txBody>
          <a:bodyPr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 id="10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6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048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0"/>
                                        <p:tgtEl>
                                          <p:spTgt spid="104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048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25"/>
                                        <p:tgtEl>
                                          <p:spTgt spid="1048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41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43"/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44"/>
                                        <p:tgtEl>
                                          <p:spTgt spid="1048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dur="500" id="45"/>
                                        <p:tgtEl>
                                          <p:spTgt spid="1048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8642" grpId="0" animBg="1"/>
      <p:bldP spid="1048643" grpId="0" animBg="1"/>
      <p:bldP spid="10486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"/>
          <p:cNvSpPr txBox="1"/>
          <p:nvPr/>
        </p:nvSpPr>
        <p:spPr>
          <a:xfrm>
            <a:off x="1685652" y="3097574"/>
            <a:ext cx="9342210" cy="815340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*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p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z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g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l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p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tfolio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w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b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f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dents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29" name=""/>
          <p:cNvSpPr txBox="1"/>
          <p:nvPr/>
        </p:nvSpPr>
        <p:spPr>
          <a:xfrm>
            <a:off x="1685652" y="3912914"/>
            <a:ext cx="10410661" cy="815340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*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h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w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m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b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k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g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ound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,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ificat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,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&amp;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p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j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cts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30" name=""/>
          <p:cNvSpPr txBox="1"/>
          <p:nvPr/>
        </p:nvSpPr>
        <p:spPr>
          <a:xfrm>
            <a:off x="4304793" y="723790"/>
            <a:ext cx="7791520" cy="815341"/>
          </a:xfrm>
          <a:prstGeom prst="rect"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P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j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v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v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4800" i="1" lang="en-US" u="sng">
                <a:solidFill>
                  <a:srgbClr val="330066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w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31" name=""/>
          <p:cNvSpPr txBox="1"/>
          <p:nvPr/>
        </p:nvSpPr>
        <p:spPr>
          <a:xfrm>
            <a:off x="1685652" y="2318352"/>
            <a:ext cx="10506346" cy="815340"/>
          </a:xfrm>
          <a:prstGeom prst="rect"/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*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o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b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g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h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g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p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b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ween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nts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a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n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d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 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c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u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i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t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e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r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s</a:t>
            </a:r>
            <a:r>
              <a:rPr altLang="en-IN" b="1" sz="2800" i="1" lang="en-US" u="sng">
                <a:solidFill>
                  <a:srgbClr val="9933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  <a:latin typeface="Arial"/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85" name="图片 10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H="1" flipV="1">
            <a:off x="2055173" y="-874777"/>
            <a:ext cx="13107938" cy="1749554"/>
          </a:xfrm>
          <a:prstGeom prst="rect"/>
        </p:spPr>
      </p:pic>
      <p:pic>
        <p:nvPicPr>
          <p:cNvPr id="2097186" name="图片 10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b="67642"/>
          <a:stretch>
            <a:fillRect/>
          </a:stretch>
        </p:blipFill>
        <p:spPr>
          <a:xfrm flipH="1" flipV="1">
            <a:off x="2531046" y="5343896"/>
            <a:ext cx="13107938" cy="1749554"/>
          </a:xfrm>
          <a:prstGeom prst="rect"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1309341" y="-264036"/>
            <a:ext cx="5086208" cy="1749554"/>
          </a:xfrm>
          <a:prstGeom prst="rect"/>
        </p:spPr>
      </p:pic>
      <p:pic>
        <p:nvPicPr>
          <p:cNvPr id="2097178" name="图片 10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H="1" flipV="1">
            <a:off x="7309482" y="5450513"/>
            <a:ext cx="5086208" cy="1749554"/>
          </a:xfrm>
          <a:prstGeom prst="rect"/>
        </p:spPr>
      </p:pic>
      <p:sp>
        <p:nvSpPr>
          <p:cNvPr id="1048618" name="矩形 13"/>
          <p:cNvSpPr/>
          <p:nvPr/>
        </p:nvSpPr>
        <p:spPr>
          <a:xfrm>
            <a:off x="1587166" y="-1655254"/>
            <a:ext cx="894571" cy="1433015"/>
          </a:xfrm>
          <a:prstGeom prst="rect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19" name="矩形 14"/>
          <p:cNvSpPr/>
          <p:nvPr/>
        </p:nvSpPr>
        <p:spPr>
          <a:xfrm>
            <a:off x="2481737" y="-1655254"/>
            <a:ext cx="894571" cy="1433015"/>
          </a:xfrm>
          <a:prstGeom prst="rect"/>
          <a:solidFill>
            <a:srgbClr val="EA6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20" name=""/>
          <p:cNvSpPr txBox="1"/>
          <p:nvPr/>
        </p:nvSpPr>
        <p:spPr>
          <a:xfrm>
            <a:off x="4057020" y="610741"/>
            <a:ext cx="5795566" cy="624840"/>
          </a:xfrm>
          <a:prstGeom prst="rect"/>
        </p:spPr>
        <p:txBody>
          <a:bodyPr rtlCol="0" wrap="square">
            <a:spAutoFit/>
          </a:bodyPr>
          <a:p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?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21" name=""/>
          <p:cNvSpPr txBox="1"/>
          <p:nvPr/>
        </p:nvSpPr>
        <p:spPr>
          <a:xfrm>
            <a:off x="2650390" y="2373629"/>
            <a:ext cx="7314145" cy="21107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IN" b="1" sz="36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ege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ts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36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/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te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36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ng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ment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endParaRPr sz="2800" lang="en-US">
              <a:solidFill>
                <a:srgbClr val="000000"/>
              </a:solidFill>
            </a:endParaRPr>
          </a:p>
          <a:p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3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6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2748391" y="-45414"/>
            <a:ext cx="5086208" cy="1749554"/>
          </a:xfrm>
          <a:prstGeom prst="rect"/>
        </p:spPr>
      </p:pic>
      <p:sp>
        <p:nvSpPr>
          <p:cNvPr id="1048600" name="矩形 13"/>
          <p:cNvSpPr/>
          <p:nvPr/>
        </p:nvSpPr>
        <p:spPr>
          <a:xfrm>
            <a:off x="1587166" y="-1655254"/>
            <a:ext cx="894571" cy="1433015"/>
          </a:xfrm>
          <a:prstGeom prst="rect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01" name="矩形 14"/>
          <p:cNvSpPr/>
          <p:nvPr/>
        </p:nvSpPr>
        <p:spPr>
          <a:xfrm>
            <a:off x="2481737" y="-1655254"/>
            <a:ext cx="894571" cy="1433015"/>
          </a:xfrm>
          <a:prstGeom prst="rect"/>
          <a:solidFill>
            <a:srgbClr val="EA6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02" name="íślíḋè-Freeform: Shape 26"/>
          <p:cNvSpPr/>
          <p:nvPr/>
        </p:nvSpPr>
        <p:spPr bwMode="auto">
          <a:xfrm>
            <a:off x="5063714" y="2753124"/>
            <a:ext cx="290126" cy="488145"/>
          </a:xfrm>
          <a:custGeom>
            <a:avLst/>
            <a:ahLst/>
            <a:cxnLst>
              <a:cxn ang="0">
                <a:pos x="29" y="44"/>
              </a:cxn>
              <a:cxn ang="0">
                <a:pos x="24" y="49"/>
              </a:cxn>
              <a:cxn ang="0">
                <a:pos x="5" y="49"/>
              </a:cxn>
              <a:cxn ang="0">
                <a:pos x="0" y="44"/>
              </a:cxn>
              <a:cxn ang="0">
                <a:pos x="0" y="5"/>
              </a:cxn>
              <a:cxn ang="0">
                <a:pos x="5" y="0"/>
              </a:cxn>
              <a:cxn ang="0">
                <a:pos x="24" y="0"/>
              </a:cxn>
              <a:cxn ang="0">
                <a:pos x="29" y="5"/>
              </a:cxn>
              <a:cxn ang="0">
                <a:pos x="29" y="44"/>
              </a:cxn>
              <a:cxn ang="0">
                <a:pos x="25" y="11"/>
              </a:cxn>
              <a:cxn ang="0">
                <a:pos x="24" y="10"/>
              </a:cxn>
              <a:cxn ang="0">
                <a:pos x="5" y="10"/>
              </a:cxn>
              <a:cxn ang="0">
                <a:pos x="3" y="11"/>
              </a:cxn>
              <a:cxn ang="0">
                <a:pos x="3" y="38"/>
              </a:cxn>
              <a:cxn ang="0">
                <a:pos x="5" y="39"/>
              </a:cxn>
              <a:cxn ang="0">
                <a:pos x="24" y="39"/>
              </a:cxn>
              <a:cxn ang="0">
                <a:pos x="25" y="38"/>
              </a:cxn>
              <a:cxn ang="0">
                <a:pos x="25" y="11"/>
              </a:cxn>
              <a:cxn ang="0">
                <a:pos x="17" y="5"/>
              </a:cxn>
              <a:cxn ang="0">
                <a:pos x="11" y="5"/>
              </a:cxn>
              <a:cxn ang="0">
                <a:pos x="11" y="6"/>
              </a:cxn>
              <a:cxn ang="0">
                <a:pos x="11" y="6"/>
              </a:cxn>
              <a:cxn ang="0">
                <a:pos x="17" y="6"/>
              </a:cxn>
              <a:cxn ang="0">
                <a:pos x="18" y="6"/>
              </a:cxn>
              <a:cxn ang="0">
                <a:pos x="17" y="5"/>
              </a:cxn>
              <a:cxn ang="0">
                <a:pos x="14" y="41"/>
              </a:cxn>
              <a:cxn ang="0">
                <a:pos x="11" y="44"/>
              </a:cxn>
              <a:cxn ang="0">
                <a:pos x="14" y="47"/>
              </a:cxn>
              <a:cxn ang="0">
                <a:pos x="17" y="44"/>
              </a:cxn>
              <a:cxn ang="0">
                <a:pos x="14" y="41"/>
              </a:cxn>
            </a:cxnLst>
            <a:rect l="0" t="0" r="r" b="b"/>
            <a:pathLst>
              <a:path w="29" h="49">
                <a:moveTo>
                  <a:pt x="29" y="44"/>
                </a:moveTo>
                <a:cubicBezTo>
                  <a:pt x="29" y="47"/>
                  <a:pt x="27" y="49"/>
                  <a:pt x="24" y="49"/>
                </a:cubicBezTo>
                <a:cubicBezTo>
                  <a:pt x="5" y="49"/>
                  <a:pt x="5" y="49"/>
                  <a:pt x="5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7" y="0"/>
                  <a:pt x="29" y="3"/>
                  <a:pt x="29" y="5"/>
                </a:cubicBezTo>
                <a:lnTo>
                  <a:pt x="29" y="44"/>
                </a:lnTo>
                <a:close/>
                <a:moveTo>
                  <a:pt x="25" y="11"/>
                </a:moveTo>
                <a:cubicBezTo>
                  <a:pt x="25" y="11"/>
                  <a:pt x="25" y="10"/>
                  <a:pt x="24" y="10"/>
                </a:cubicBezTo>
                <a:cubicBezTo>
                  <a:pt x="5" y="10"/>
                  <a:pt x="5" y="10"/>
                  <a:pt x="5" y="10"/>
                </a:cubicBezTo>
                <a:cubicBezTo>
                  <a:pt x="4" y="10"/>
                  <a:pt x="3" y="11"/>
                  <a:pt x="3" y="11"/>
                </a:cubicBezTo>
                <a:cubicBezTo>
                  <a:pt x="3" y="38"/>
                  <a:pt x="3" y="38"/>
                  <a:pt x="3" y="38"/>
                </a:cubicBezTo>
                <a:cubicBezTo>
                  <a:pt x="3" y="39"/>
                  <a:pt x="4" y="39"/>
                  <a:pt x="5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5" y="39"/>
                  <a:pt x="25" y="39"/>
                  <a:pt x="25" y="38"/>
                </a:cubicBezTo>
                <a:lnTo>
                  <a:pt x="25" y="11"/>
                </a:lnTo>
                <a:close/>
                <a:moveTo>
                  <a:pt x="17" y="5"/>
                </a:moveTo>
                <a:cubicBezTo>
                  <a:pt x="11" y="5"/>
                  <a:pt x="11" y="5"/>
                  <a:pt x="11" y="5"/>
                </a:cubicBezTo>
                <a:cubicBezTo>
                  <a:pt x="11" y="5"/>
                  <a:pt x="11" y="6"/>
                  <a:pt x="11" y="6"/>
                </a:cubicBezTo>
                <a:cubicBezTo>
                  <a:pt x="11" y="6"/>
                  <a:pt x="11" y="6"/>
                  <a:pt x="11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8" y="6"/>
                  <a:pt x="18" y="5"/>
                  <a:pt x="17" y="5"/>
                </a:cubicBezTo>
                <a:close/>
                <a:moveTo>
                  <a:pt x="14" y="41"/>
                </a:moveTo>
                <a:cubicBezTo>
                  <a:pt x="13" y="41"/>
                  <a:pt x="11" y="42"/>
                  <a:pt x="11" y="44"/>
                </a:cubicBezTo>
                <a:cubicBezTo>
                  <a:pt x="11" y="46"/>
                  <a:pt x="13" y="47"/>
                  <a:pt x="14" y="47"/>
                </a:cubicBezTo>
                <a:cubicBezTo>
                  <a:pt x="16" y="47"/>
                  <a:pt x="17" y="46"/>
                  <a:pt x="17" y="44"/>
                </a:cubicBezTo>
                <a:cubicBezTo>
                  <a:pt x="17" y="42"/>
                  <a:pt x="16" y="41"/>
                  <a:pt x="14" y="41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1048603" name="矩形 17"/>
          <p:cNvSpPr/>
          <p:nvPr/>
        </p:nvSpPr>
        <p:spPr>
          <a:xfrm>
            <a:off x="5375942" y="2904673"/>
            <a:ext cx="2510036" cy="368755"/>
          </a:xfrm>
          <a:prstGeom prst="rect"/>
        </p:spPr>
        <p:txBody>
          <a:bodyPr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>
              <a:lnSpc>
                <a:spcPct val="120000"/>
              </a:lnSpc>
            </a:pPr>
            <a:r>
              <a:rPr altLang="zh-CN" b="1" dirty="0" sz="1600" lang="en-US" smtClean="0">
                <a:solidFill>
                  <a:schemeClr val="bg1"/>
                </a:solidFill>
              </a:rPr>
              <a:t>Title text addition</a:t>
            </a:r>
            <a:endParaRPr altLang="en-US" b="1" dirty="0" sz="1600" lang="zh-CN">
              <a:solidFill>
                <a:schemeClr val="bg1"/>
              </a:solidFill>
            </a:endParaRPr>
          </a:p>
        </p:txBody>
      </p:sp>
      <p:sp>
        <p:nvSpPr>
          <p:cNvPr id="1048604" name="íślíḋè-Freeform: Shape 20"/>
          <p:cNvSpPr/>
          <p:nvPr/>
        </p:nvSpPr>
        <p:spPr bwMode="auto">
          <a:xfrm>
            <a:off x="2101296" y="4719536"/>
            <a:ext cx="429750" cy="462348"/>
          </a:xfrm>
          <a:custGeom>
            <a:av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1048605" name="íślíḋè-Freeform: Shape 17"/>
          <p:cNvSpPr/>
          <p:nvPr/>
        </p:nvSpPr>
        <p:spPr bwMode="auto">
          <a:xfrm>
            <a:off x="7901066" y="4708597"/>
            <a:ext cx="484226" cy="484226"/>
          </a:xfrm>
          <a:custGeom>
            <a:av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anchor="ctr"/>
          <a:p>
            <a:pPr algn="ctr"/>
          </a:p>
        </p:txBody>
      </p:sp>
      <p:sp>
        <p:nvSpPr>
          <p:cNvPr id="1048606" name="矩形 23"/>
          <p:cNvSpPr/>
          <p:nvPr/>
        </p:nvSpPr>
        <p:spPr>
          <a:xfrm>
            <a:off x="8371205" y="4833357"/>
            <a:ext cx="2510036" cy="368755"/>
          </a:xfrm>
          <a:prstGeom prst="rect"/>
        </p:spPr>
        <p:txBody>
          <a:bodyPr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>
              <a:lnSpc>
                <a:spcPct val="120000"/>
              </a:lnSpc>
            </a:pPr>
            <a:r>
              <a:rPr altLang="zh-CN" b="1" dirty="0" sz="1600" lang="en-US" smtClean="0">
                <a:solidFill>
                  <a:schemeClr val="bg1"/>
                </a:solidFill>
              </a:rPr>
              <a:t>Title text addition</a:t>
            </a:r>
            <a:endParaRPr altLang="en-US" b="1" dirty="0" sz="1600" lang="zh-CN">
              <a:solidFill>
                <a:schemeClr val="bg1"/>
              </a:solidFill>
            </a:endParaRPr>
          </a:p>
        </p:txBody>
      </p:sp>
      <p:sp>
        <p:nvSpPr>
          <p:cNvPr id="1048607" name="文本框 27"/>
          <p:cNvSpPr txBox="1"/>
          <p:nvPr/>
        </p:nvSpPr>
        <p:spPr>
          <a:xfrm>
            <a:off x="1669775" y="3446167"/>
            <a:ext cx="5777327" cy="467869"/>
          </a:xfrm>
          <a:prstGeom prst="rect"/>
          <a:noFill/>
        </p:spPr>
        <p:txBody>
          <a:bodyPr rtlCol="0" wrap="square">
            <a:spAutoFit/>
            <a:scene3d>
              <a:camera prst="orthographicFront"/>
              <a:lightRig dir="t" rig="threePt"/>
            </a:scene3d>
            <a:sp3d contourW="12700"/>
          </a:bodyPr>
          <a:p>
            <a:pPr algn="ctr">
              <a:lnSpc>
                <a:spcPct val="114000"/>
              </a:lnSpc>
            </a:pPr>
            <a:r>
              <a:rPr altLang="zh-CN" dirty="0" sz="1100" lang="en-US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The user can demonstrate on a projector or computer, or print the presentation and make it </a:t>
            </a:r>
            <a:r>
              <a:rPr altLang="zh-CN" dirty="0" sz="1100" lang="en-US" smtClean="0">
                <a:solidFill>
                  <a:schemeClr val="bg1"/>
                </a:solidFill>
                <a:latin typeface="Arial" panose="020B0604020202020204" pitchFamily="34" charset="0"/>
                <a:ea typeface="+mj-ea"/>
              </a:rPr>
              <a:t>film</a:t>
            </a:r>
            <a:endParaRPr altLang="zh-CN" dirty="0" sz="1100" lang="en-US">
              <a:solidFill>
                <a:schemeClr val="bg1"/>
              </a:solidFill>
              <a:latin typeface="Arial" panose="020B0604020202020204" pitchFamily="34" charset="0"/>
              <a:ea typeface="+mj-ea"/>
            </a:endParaRPr>
          </a:p>
        </p:txBody>
      </p:sp>
      <p:sp>
        <p:nvSpPr>
          <p:cNvPr id="1048608" name=""/>
          <p:cNvSpPr txBox="1"/>
          <p:nvPr/>
        </p:nvSpPr>
        <p:spPr>
          <a:xfrm>
            <a:off x="3376307" y="1161036"/>
            <a:ext cx="6943647" cy="624840"/>
          </a:xfrm>
          <a:prstGeom prst="rect"/>
        </p:spPr>
        <p:txBody>
          <a:bodyPr rtlCol="0" wrap="square">
            <a:spAutoFit/>
          </a:bodyPr>
          <a:p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Q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09" name=""/>
          <p:cNvSpPr txBox="1"/>
          <p:nvPr/>
        </p:nvSpPr>
        <p:spPr>
          <a:xfrm>
            <a:off x="1853736" y="2997196"/>
            <a:ext cx="9359296" cy="510540"/>
          </a:xfrm>
          <a:prstGeom prst="rect"/>
        </p:spPr>
        <p:txBody>
          <a:bodyPr rtlCol="0" wrap="square">
            <a:spAutoFit/>
          </a:bodyPr>
          <a:p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JavaScript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28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10" name=""/>
          <p:cNvSpPr txBox="1"/>
          <p:nvPr/>
        </p:nvSpPr>
        <p:spPr>
          <a:xfrm>
            <a:off x="1889961" y="3627017"/>
            <a:ext cx="6637631" cy="574039"/>
          </a:xfrm>
          <a:prstGeom prst="rect"/>
        </p:spPr>
        <p:txBody>
          <a:bodyPr rtlCol="0" wrap="square">
            <a:spAutoFit/>
          </a:bodyPr>
          <a:p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200" i="1" lang="en-US" u="sng">
                <a:solidFill>
                  <a:srgbClr val="BF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611" name=""/>
          <p:cNvSpPr txBox="1"/>
          <p:nvPr/>
        </p:nvSpPr>
        <p:spPr>
          <a:xfrm>
            <a:off x="1889961" y="4290252"/>
            <a:ext cx="9727667" cy="510540"/>
          </a:xfrm>
          <a:prstGeom prst="rect"/>
        </p:spPr>
        <p:txBody>
          <a:bodyPr rtlCol="0" wrap="square">
            <a:spAutoFit/>
          </a:bodyPr>
          <a:p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q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w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2800" i="1" lang="en-US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endParaRPr sz="2800" 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2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9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2748391" y="-45414"/>
            <a:ext cx="5086208" cy="1749554"/>
          </a:xfrm>
          <a:prstGeom prst="rect"/>
        </p:spPr>
      </p:pic>
      <p:sp>
        <p:nvSpPr>
          <p:cNvPr id="1048586" name="矩形 13"/>
          <p:cNvSpPr/>
          <p:nvPr/>
        </p:nvSpPr>
        <p:spPr>
          <a:xfrm>
            <a:off x="1587166" y="-1655254"/>
            <a:ext cx="894571" cy="1433015"/>
          </a:xfrm>
          <a:prstGeom prst="rect"/>
          <a:solidFill>
            <a:srgbClr val="8B91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87" name="矩形 14"/>
          <p:cNvSpPr/>
          <p:nvPr/>
        </p:nvSpPr>
        <p:spPr>
          <a:xfrm>
            <a:off x="2481737" y="-1655254"/>
            <a:ext cx="894571" cy="1433015"/>
          </a:xfrm>
          <a:prstGeom prst="rect"/>
          <a:solidFill>
            <a:srgbClr val="EA66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588" name="Freeform 26"/>
          <p:cNvSpPr>
            <a:spLocks noEditPoints="1"/>
          </p:cNvSpPr>
          <p:nvPr/>
        </p:nvSpPr>
        <p:spPr bwMode="auto">
          <a:xfrm>
            <a:off x="746197" y="2463839"/>
            <a:ext cx="434060" cy="456038"/>
          </a:xfrm>
          <a:custGeom>
            <a:avLst/>
            <a:gdLst>
              <a:gd name="T0" fmla="*/ 139 w 577"/>
              <a:gd name="T1" fmla="*/ 87 h 609"/>
              <a:gd name="T2" fmla="*/ 27 w 577"/>
              <a:gd name="T3" fmla="*/ 87 h 609"/>
              <a:gd name="T4" fmla="*/ 27 w 577"/>
              <a:gd name="T5" fmla="*/ 48 h 609"/>
              <a:gd name="T6" fmla="*/ 139 w 577"/>
              <a:gd name="T7" fmla="*/ 48 h 609"/>
              <a:gd name="T8" fmla="*/ 139 w 577"/>
              <a:gd name="T9" fmla="*/ 87 h 609"/>
              <a:gd name="T10" fmla="*/ 139 w 577"/>
              <a:gd name="T11" fmla="*/ 179 h 609"/>
              <a:gd name="T12" fmla="*/ 27 w 577"/>
              <a:gd name="T13" fmla="*/ 179 h 609"/>
              <a:gd name="T14" fmla="*/ 27 w 577"/>
              <a:gd name="T15" fmla="*/ 140 h 609"/>
              <a:gd name="T16" fmla="*/ 139 w 577"/>
              <a:gd name="T17" fmla="*/ 140 h 609"/>
              <a:gd name="T18" fmla="*/ 139 w 577"/>
              <a:gd name="T19" fmla="*/ 179 h 609"/>
              <a:gd name="T20" fmla="*/ 139 w 577"/>
              <a:gd name="T21" fmla="*/ 271 h 609"/>
              <a:gd name="T22" fmla="*/ 27 w 577"/>
              <a:gd name="T23" fmla="*/ 271 h 609"/>
              <a:gd name="T24" fmla="*/ 27 w 577"/>
              <a:gd name="T25" fmla="*/ 232 h 609"/>
              <a:gd name="T26" fmla="*/ 139 w 577"/>
              <a:gd name="T27" fmla="*/ 232 h 609"/>
              <a:gd name="T28" fmla="*/ 139 w 577"/>
              <a:gd name="T29" fmla="*/ 271 h 609"/>
              <a:gd name="T30" fmla="*/ 0 w 577"/>
              <a:gd name="T31" fmla="*/ 609 h 609"/>
              <a:gd name="T32" fmla="*/ 166 w 577"/>
              <a:gd name="T33" fmla="*/ 609 h 609"/>
              <a:gd name="T34" fmla="*/ 166 w 577"/>
              <a:gd name="T35" fmla="*/ 0 h 609"/>
              <a:gd name="T36" fmla="*/ 0 w 577"/>
              <a:gd name="T37" fmla="*/ 0 h 609"/>
              <a:gd name="T38" fmla="*/ 0 w 577"/>
              <a:gd name="T39" fmla="*/ 609 h 609"/>
              <a:gd name="T40" fmla="*/ 344 w 577"/>
              <a:gd name="T41" fmla="*/ 87 h 609"/>
              <a:gd name="T42" fmla="*/ 232 w 577"/>
              <a:gd name="T43" fmla="*/ 87 h 609"/>
              <a:gd name="T44" fmla="*/ 232 w 577"/>
              <a:gd name="T45" fmla="*/ 48 h 609"/>
              <a:gd name="T46" fmla="*/ 344 w 577"/>
              <a:gd name="T47" fmla="*/ 48 h 609"/>
              <a:gd name="T48" fmla="*/ 344 w 577"/>
              <a:gd name="T49" fmla="*/ 87 h 609"/>
              <a:gd name="T50" fmla="*/ 344 w 577"/>
              <a:gd name="T51" fmla="*/ 179 h 609"/>
              <a:gd name="T52" fmla="*/ 232 w 577"/>
              <a:gd name="T53" fmla="*/ 179 h 609"/>
              <a:gd name="T54" fmla="*/ 232 w 577"/>
              <a:gd name="T55" fmla="*/ 140 h 609"/>
              <a:gd name="T56" fmla="*/ 344 w 577"/>
              <a:gd name="T57" fmla="*/ 140 h 609"/>
              <a:gd name="T58" fmla="*/ 344 w 577"/>
              <a:gd name="T59" fmla="*/ 179 h 609"/>
              <a:gd name="T60" fmla="*/ 344 w 577"/>
              <a:gd name="T61" fmla="*/ 271 h 609"/>
              <a:gd name="T62" fmla="*/ 232 w 577"/>
              <a:gd name="T63" fmla="*/ 271 h 609"/>
              <a:gd name="T64" fmla="*/ 232 w 577"/>
              <a:gd name="T65" fmla="*/ 232 h 609"/>
              <a:gd name="T66" fmla="*/ 344 w 577"/>
              <a:gd name="T67" fmla="*/ 232 h 609"/>
              <a:gd name="T68" fmla="*/ 344 w 577"/>
              <a:gd name="T69" fmla="*/ 271 h 609"/>
              <a:gd name="T70" fmla="*/ 205 w 577"/>
              <a:gd name="T71" fmla="*/ 609 h 609"/>
              <a:gd name="T72" fmla="*/ 371 w 577"/>
              <a:gd name="T73" fmla="*/ 609 h 609"/>
              <a:gd name="T74" fmla="*/ 371 w 577"/>
              <a:gd name="T75" fmla="*/ 0 h 609"/>
              <a:gd name="T76" fmla="*/ 205 w 577"/>
              <a:gd name="T77" fmla="*/ 0 h 609"/>
              <a:gd name="T78" fmla="*/ 205 w 577"/>
              <a:gd name="T79" fmla="*/ 609 h 609"/>
              <a:gd name="T80" fmla="*/ 549 w 577"/>
              <a:gd name="T81" fmla="*/ 87 h 609"/>
              <a:gd name="T82" fmla="*/ 437 w 577"/>
              <a:gd name="T83" fmla="*/ 87 h 609"/>
              <a:gd name="T84" fmla="*/ 437 w 577"/>
              <a:gd name="T85" fmla="*/ 48 h 609"/>
              <a:gd name="T86" fmla="*/ 549 w 577"/>
              <a:gd name="T87" fmla="*/ 48 h 609"/>
              <a:gd name="T88" fmla="*/ 549 w 577"/>
              <a:gd name="T89" fmla="*/ 87 h 609"/>
              <a:gd name="T90" fmla="*/ 549 w 577"/>
              <a:gd name="T91" fmla="*/ 179 h 609"/>
              <a:gd name="T92" fmla="*/ 437 w 577"/>
              <a:gd name="T93" fmla="*/ 179 h 609"/>
              <a:gd name="T94" fmla="*/ 437 w 577"/>
              <a:gd name="T95" fmla="*/ 140 h 609"/>
              <a:gd name="T96" fmla="*/ 549 w 577"/>
              <a:gd name="T97" fmla="*/ 140 h 609"/>
              <a:gd name="T98" fmla="*/ 549 w 577"/>
              <a:gd name="T99" fmla="*/ 179 h 609"/>
              <a:gd name="T100" fmla="*/ 549 w 577"/>
              <a:gd name="T101" fmla="*/ 271 h 609"/>
              <a:gd name="T102" fmla="*/ 437 w 577"/>
              <a:gd name="T103" fmla="*/ 271 h 609"/>
              <a:gd name="T104" fmla="*/ 437 w 577"/>
              <a:gd name="T105" fmla="*/ 232 h 609"/>
              <a:gd name="T106" fmla="*/ 549 w 577"/>
              <a:gd name="T107" fmla="*/ 232 h 609"/>
              <a:gd name="T108" fmla="*/ 549 w 577"/>
              <a:gd name="T109" fmla="*/ 271 h 609"/>
              <a:gd name="T110" fmla="*/ 410 w 577"/>
              <a:gd name="T111" fmla="*/ 609 h 609"/>
              <a:gd name="T112" fmla="*/ 577 w 577"/>
              <a:gd name="T113" fmla="*/ 609 h 609"/>
              <a:gd name="T114" fmla="*/ 577 w 577"/>
              <a:gd name="T115" fmla="*/ 0 h 609"/>
              <a:gd name="T116" fmla="*/ 410 w 577"/>
              <a:gd name="T117" fmla="*/ 0 h 609"/>
              <a:gd name="T118" fmla="*/ 410 w 577"/>
              <a:gd name="T119" fmla="*/ 609 h 6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77" h="609">
                <a:moveTo>
                  <a:pt x="139" y="87"/>
                </a:moveTo>
                <a:lnTo>
                  <a:pt x="27" y="87"/>
                </a:lnTo>
                <a:lnTo>
                  <a:pt x="27" y="48"/>
                </a:lnTo>
                <a:lnTo>
                  <a:pt x="139" y="48"/>
                </a:lnTo>
                <a:lnTo>
                  <a:pt x="139" y="87"/>
                </a:lnTo>
                <a:close/>
                <a:moveTo>
                  <a:pt x="139" y="179"/>
                </a:moveTo>
                <a:lnTo>
                  <a:pt x="27" y="179"/>
                </a:lnTo>
                <a:lnTo>
                  <a:pt x="27" y="140"/>
                </a:lnTo>
                <a:lnTo>
                  <a:pt x="139" y="140"/>
                </a:lnTo>
                <a:lnTo>
                  <a:pt x="139" y="179"/>
                </a:lnTo>
                <a:close/>
                <a:moveTo>
                  <a:pt x="139" y="271"/>
                </a:moveTo>
                <a:lnTo>
                  <a:pt x="27" y="271"/>
                </a:lnTo>
                <a:lnTo>
                  <a:pt x="27" y="232"/>
                </a:lnTo>
                <a:lnTo>
                  <a:pt x="139" y="232"/>
                </a:lnTo>
                <a:lnTo>
                  <a:pt x="139" y="271"/>
                </a:lnTo>
                <a:close/>
                <a:moveTo>
                  <a:pt x="0" y="609"/>
                </a:moveTo>
                <a:lnTo>
                  <a:pt x="166" y="609"/>
                </a:lnTo>
                <a:lnTo>
                  <a:pt x="166" y="0"/>
                </a:lnTo>
                <a:lnTo>
                  <a:pt x="0" y="0"/>
                </a:lnTo>
                <a:lnTo>
                  <a:pt x="0" y="609"/>
                </a:lnTo>
                <a:close/>
                <a:moveTo>
                  <a:pt x="344" y="87"/>
                </a:moveTo>
                <a:lnTo>
                  <a:pt x="232" y="87"/>
                </a:lnTo>
                <a:lnTo>
                  <a:pt x="232" y="48"/>
                </a:lnTo>
                <a:lnTo>
                  <a:pt x="344" y="48"/>
                </a:lnTo>
                <a:lnTo>
                  <a:pt x="344" y="87"/>
                </a:lnTo>
                <a:close/>
                <a:moveTo>
                  <a:pt x="344" y="179"/>
                </a:moveTo>
                <a:lnTo>
                  <a:pt x="232" y="179"/>
                </a:lnTo>
                <a:lnTo>
                  <a:pt x="232" y="140"/>
                </a:lnTo>
                <a:lnTo>
                  <a:pt x="344" y="140"/>
                </a:lnTo>
                <a:lnTo>
                  <a:pt x="344" y="179"/>
                </a:lnTo>
                <a:close/>
                <a:moveTo>
                  <a:pt x="344" y="271"/>
                </a:moveTo>
                <a:lnTo>
                  <a:pt x="232" y="271"/>
                </a:lnTo>
                <a:lnTo>
                  <a:pt x="232" y="232"/>
                </a:lnTo>
                <a:lnTo>
                  <a:pt x="344" y="232"/>
                </a:lnTo>
                <a:lnTo>
                  <a:pt x="344" y="271"/>
                </a:lnTo>
                <a:close/>
                <a:moveTo>
                  <a:pt x="205" y="609"/>
                </a:moveTo>
                <a:lnTo>
                  <a:pt x="371" y="609"/>
                </a:lnTo>
                <a:lnTo>
                  <a:pt x="371" y="0"/>
                </a:lnTo>
                <a:lnTo>
                  <a:pt x="205" y="0"/>
                </a:lnTo>
                <a:lnTo>
                  <a:pt x="205" y="609"/>
                </a:lnTo>
                <a:close/>
                <a:moveTo>
                  <a:pt x="549" y="87"/>
                </a:moveTo>
                <a:lnTo>
                  <a:pt x="437" y="87"/>
                </a:lnTo>
                <a:lnTo>
                  <a:pt x="437" y="48"/>
                </a:lnTo>
                <a:lnTo>
                  <a:pt x="549" y="48"/>
                </a:lnTo>
                <a:lnTo>
                  <a:pt x="549" y="87"/>
                </a:lnTo>
                <a:close/>
                <a:moveTo>
                  <a:pt x="549" y="179"/>
                </a:moveTo>
                <a:lnTo>
                  <a:pt x="437" y="179"/>
                </a:lnTo>
                <a:lnTo>
                  <a:pt x="437" y="140"/>
                </a:lnTo>
                <a:lnTo>
                  <a:pt x="549" y="140"/>
                </a:lnTo>
                <a:lnTo>
                  <a:pt x="549" y="179"/>
                </a:lnTo>
                <a:close/>
                <a:moveTo>
                  <a:pt x="549" y="271"/>
                </a:moveTo>
                <a:lnTo>
                  <a:pt x="437" y="271"/>
                </a:lnTo>
                <a:lnTo>
                  <a:pt x="437" y="232"/>
                </a:lnTo>
                <a:lnTo>
                  <a:pt x="549" y="232"/>
                </a:lnTo>
                <a:lnTo>
                  <a:pt x="549" y="271"/>
                </a:lnTo>
                <a:close/>
                <a:moveTo>
                  <a:pt x="410" y="609"/>
                </a:moveTo>
                <a:lnTo>
                  <a:pt x="577" y="609"/>
                </a:lnTo>
                <a:lnTo>
                  <a:pt x="577" y="0"/>
                </a:lnTo>
                <a:lnTo>
                  <a:pt x="410" y="0"/>
                </a:lnTo>
                <a:lnTo>
                  <a:pt x="410" y="609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solidFill>
                <a:srgbClr val="ED7D31"/>
              </a:solidFill>
            </a:endParaRPr>
          </a:p>
        </p:txBody>
      </p:sp>
      <p:sp>
        <p:nvSpPr>
          <p:cNvPr id="1048589" name="Freeform 48"/>
          <p:cNvSpPr>
            <a:spLocks noEditPoints="1"/>
          </p:cNvSpPr>
          <p:nvPr/>
        </p:nvSpPr>
        <p:spPr bwMode="auto">
          <a:xfrm>
            <a:off x="4842722" y="4455238"/>
            <a:ext cx="470690" cy="450544"/>
          </a:xfrm>
          <a:custGeom>
            <a:avLst/>
            <a:gdLst>
              <a:gd name="T0" fmla="*/ 419 w 628"/>
              <a:gd name="T1" fmla="*/ 232 h 600"/>
              <a:gd name="T2" fmla="*/ 411 w 628"/>
              <a:gd name="T3" fmla="*/ 249 h 600"/>
              <a:gd name="T4" fmla="*/ 408 w 628"/>
              <a:gd name="T5" fmla="*/ 261 h 600"/>
              <a:gd name="T6" fmla="*/ 409 w 628"/>
              <a:gd name="T7" fmla="*/ 283 h 600"/>
              <a:gd name="T8" fmla="*/ 417 w 628"/>
              <a:gd name="T9" fmla="*/ 304 h 600"/>
              <a:gd name="T10" fmla="*/ 424 w 628"/>
              <a:gd name="T11" fmla="*/ 315 h 600"/>
              <a:gd name="T12" fmla="*/ 441 w 628"/>
              <a:gd name="T13" fmla="*/ 330 h 600"/>
              <a:gd name="T14" fmla="*/ 453 w 628"/>
              <a:gd name="T15" fmla="*/ 335 h 600"/>
              <a:gd name="T16" fmla="*/ 478 w 628"/>
              <a:gd name="T17" fmla="*/ 200 h 600"/>
              <a:gd name="T18" fmla="*/ 449 w 628"/>
              <a:gd name="T19" fmla="*/ 206 h 600"/>
              <a:gd name="T20" fmla="*/ 433 w 628"/>
              <a:gd name="T21" fmla="*/ 216 h 600"/>
              <a:gd name="T22" fmla="*/ 425 w 628"/>
              <a:gd name="T23" fmla="*/ 224 h 600"/>
              <a:gd name="T24" fmla="*/ 384 w 628"/>
              <a:gd name="T25" fmla="*/ 70 h 600"/>
              <a:gd name="T26" fmla="*/ 314 w 628"/>
              <a:gd name="T27" fmla="*/ 140 h 600"/>
              <a:gd name="T28" fmla="*/ 379 w 628"/>
              <a:gd name="T29" fmla="*/ 283 h 600"/>
              <a:gd name="T30" fmla="*/ 379 w 628"/>
              <a:gd name="T31" fmla="*/ 254 h 600"/>
              <a:gd name="T32" fmla="*/ 359 w 628"/>
              <a:gd name="T33" fmla="*/ 154 h 600"/>
              <a:gd name="T34" fmla="*/ 250 w 628"/>
              <a:gd name="T35" fmla="*/ 270 h 600"/>
              <a:gd name="T36" fmla="*/ 314 w 628"/>
              <a:gd name="T37" fmla="*/ 396 h 600"/>
              <a:gd name="T38" fmla="*/ 282 w 628"/>
              <a:gd name="T39" fmla="*/ 400 h 600"/>
              <a:gd name="T40" fmla="*/ 267 w 628"/>
              <a:gd name="T41" fmla="*/ 382 h 600"/>
              <a:gd name="T42" fmla="*/ 257 w 628"/>
              <a:gd name="T43" fmla="*/ 374 h 600"/>
              <a:gd name="T44" fmla="*/ 214 w 628"/>
              <a:gd name="T45" fmla="*/ 356 h 600"/>
              <a:gd name="T46" fmla="*/ 195 w 628"/>
              <a:gd name="T47" fmla="*/ 354 h 600"/>
              <a:gd name="T48" fmla="*/ 0 w 628"/>
              <a:gd name="T49" fmla="*/ 600 h 600"/>
              <a:gd name="T50" fmla="*/ 83 w 628"/>
              <a:gd name="T51" fmla="*/ 454 h 600"/>
              <a:gd name="T52" fmla="*/ 216 w 628"/>
              <a:gd name="T53" fmla="*/ 454 h 600"/>
              <a:gd name="T54" fmla="*/ 301 w 628"/>
              <a:gd name="T55" fmla="*/ 600 h 600"/>
              <a:gd name="T56" fmla="*/ 282 w 628"/>
              <a:gd name="T57" fmla="*/ 400 h 600"/>
              <a:gd name="T58" fmla="*/ 433 w 628"/>
              <a:gd name="T59" fmla="*/ 354 h 600"/>
              <a:gd name="T60" fmla="*/ 413 w 628"/>
              <a:gd name="T61" fmla="*/ 356 h 600"/>
              <a:gd name="T62" fmla="*/ 361 w 628"/>
              <a:gd name="T63" fmla="*/ 382 h 600"/>
              <a:gd name="T64" fmla="*/ 353 w 628"/>
              <a:gd name="T65" fmla="*/ 391 h 600"/>
              <a:gd name="T66" fmla="*/ 389 w 628"/>
              <a:gd name="T67" fmla="*/ 600 h 600"/>
              <a:gd name="T68" fmla="*/ 410 w 628"/>
              <a:gd name="T69" fmla="*/ 600 h 600"/>
              <a:gd name="T70" fmla="*/ 564 w 628"/>
              <a:gd name="T71" fmla="*/ 454 h 600"/>
              <a:gd name="T72" fmla="*/ 628 w 628"/>
              <a:gd name="T73" fmla="*/ 460 h 600"/>
              <a:gd name="T74" fmla="*/ 151 w 628"/>
              <a:gd name="T75" fmla="*/ 340 h 600"/>
              <a:gd name="T76" fmla="*/ 186 w 628"/>
              <a:gd name="T77" fmla="*/ 330 h 600"/>
              <a:gd name="T78" fmla="*/ 196 w 628"/>
              <a:gd name="T79" fmla="*/ 323 h 600"/>
              <a:gd name="T80" fmla="*/ 216 w 628"/>
              <a:gd name="T81" fmla="*/ 295 h 600"/>
              <a:gd name="T82" fmla="*/ 219 w 628"/>
              <a:gd name="T83" fmla="*/ 281 h 600"/>
              <a:gd name="T84" fmla="*/ 219 w 628"/>
              <a:gd name="T85" fmla="*/ 258 h 600"/>
              <a:gd name="T86" fmla="*/ 214 w 628"/>
              <a:gd name="T87" fmla="*/ 241 h 600"/>
              <a:gd name="T88" fmla="*/ 208 w 628"/>
              <a:gd name="T89" fmla="*/ 231 h 600"/>
              <a:gd name="T90" fmla="*/ 195 w 628"/>
              <a:gd name="T91" fmla="*/ 217 h 600"/>
              <a:gd name="T92" fmla="*/ 186 w 628"/>
              <a:gd name="T93" fmla="*/ 210 h 600"/>
              <a:gd name="T94" fmla="*/ 151 w 628"/>
              <a:gd name="T95" fmla="*/ 200 h 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28" h="600">
                <a:moveTo>
                  <a:pt x="425" y="224"/>
                </a:moveTo>
                <a:cubicBezTo>
                  <a:pt x="423" y="226"/>
                  <a:pt x="421" y="229"/>
                  <a:pt x="420" y="231"/>
                </a:cubicBezTo>
                <a:cubicBezTo>
                  <a:pt x="419" y="231"/>
                  <a:pt x="419" y="232"/>
                  <a:pt x="419" y="232"/>
                </a:cubicBezTo>
                <a:cubicBezTo>
                  <a:pt x="418" y="234"/>
                  <a:pt x="416" y="236"/>
                  <a:pt x="415" y="239"/>
                </a:cubicBezTo>
                <a:cubicBezTo>
                  <a:pt x="415" y="240"/>
                  <a:pt x="414" y="240"/>
                  <a:pt x="414" y="241"/>
                </a:cubicBezTo>
                <a:cubicBezTo>
                  <a:pt x="413" y="244"/>
                  <a:pt x="412" y="246"/>
                  <a:pt x="411" y="249"/>
                </a:cubicBezTo>
                <a:cubicBezTo>
                  <a:pt x="411" y="249"/>
                  <a:pt x="411" y="250"/>
                  <a:pt x="411" y="250"/>
                </a:cubicBezTo>
                <a:cubicBezTo>
                  <a:pt x="410" y="253"/>
                  <a:pt x="409" y="255"/>
                  <a:pt x="409" y="258"/>
                </a:cubicBezTo>
                <a:cubicBezTo>
                  <a:pt x="409" y="259"/>
                  <a:pt x="409" y="260"/>
                  <a:pt x="408" y="261"/>
                </a:cubicBezTo>
                <a:cubicBezTo>
                  <a:pt x="408" y="264"/>
                  <a:pt x="408" y="267"/>
                  <a:pt x="408" y="270"/>
                </a:cubicBezTo>
                <a:cubicBezTo>
                  <a:pt x="408" y="274"/>
                  <a:pt x="408" y="278"/>
                  <a:pt x="409" y="281"/>
                </a:cubicBezTo>
                <a:cubicBezTo>
                  <a:pt x="409" y="282"/>
                  <a:pt x="409" y="283"/>
                  <a:pt x="409" y="283"/>
                </a:cubicBezTo>
                <a:cubicBezTo>
                  <a:pt x="410" y="287"/>
                  <a:pt x="411" y="290"/>
                  <a:pt x="412" y="293"/>
                </a:cubicBezTo>
                <a:cubicBezTo>
                  <a:pt x="412" y="294"/>
                  <a:pt x="412" y="294"/>
                  <a:pt x="412" y="295"/>
                </a:cubicBezTo>
                <a:cubicBezTo>
                  <a:pt x="414" y="298"/>
                  <a:pt x="415" y="301"/>
                  <a:pt x="417" y="304"/>
                </a:cubicBezTo>
                <a:cubicBezTo>
                  <a:pt x="417" y="305"/>
                  <a:pt x="417" y="305"/>
                  <a:pt x="418" y="306"/>
                </a:cubicBezTo>
                <a:cubicBezTo>
                  <a:pt x="420" y="309"/>
                  <a:pt x="422" y="312"/>
                  <a:pt x="424" y="315"/>
                </a:cubicBezTo>
                <a:cubicBezTo>
                  <a:pt x="424" y="315"/>
                  <a:pt x="424" y="315"/>
                  <a:pt x="424" y="315"/>
                </a:cubicBezTo>
                <a:cubicBezTo>
                  <a:pt x="427" y="318"/>
                  <a:pt x="429" y="320"/>
                  <a:pt x="432" y="323"/>
                </a:cubicBezTo>
                <a:cubicBezTo>
                  <a:pt x="432" y="323"/>
                  <a:pt x="432" y="323"/>
                  <a:pt x="432" y="323"/>
                </a:cubicBezTo>
                <a:cubicBezTo>
                  <a:pt x="435" y="326"/>
                  <a:pt x="438" y="328"/>
                  <a:pt x="441" y="330"/>
                </a:cubicBezTo>
                <a:cubicBezTo>
                  <a:pt x="442" y="330"/>
                  <a:pt x="442" y="330"/>
                  <a:pt x="442" y="330"/>
                </a:cubicBezTo>
                <a:cubicBezTo>
                  <a:pt x="446" y="332"/>
                  <a:pt x="449" y="334"/>
                  <a:pt x="452" y="335"/>
                </a:cubicBezTo>
                <a:cubicBezTo>
                  <a:pt x="453" y="335"/>
                  <a:pt x="453" y="335"/>
                  <a:pt x="453" y="335"/>
                </a:cubicBezTo>
                <a:cubicBezTo>
                  <a:pt x="461" y="338"/>
                  <a:pt x="469" y="340"/>
                  <a:pt x="478" y="340"/>
                </a:cubicBezTo>
                <a:cubicBezTo>
                  <a:pt x="516" y="340"/>
                  <a:pt x="547" y="309"/>
                  <a:pt x="547" y="270"/>
                </a:cubicBezTo>
                <a:cubicBezTo>
                  <a:pt x="547" y="231"/>
                  <a:pt x="516" y="200"/>
                  <a:pt x="478" y="200"/>
                </a:cubicBezTo>
                <a:cubicBezTo>
                  <a:pt x="468" y="200"/>
                  <a:pt x="458" y="202"/>
                  <a:pt x="450" y="206"/>
                </a:cubicBezTo>
                <a:cubicBezTo>
                  <a:pt x="450" y="206"/>
                  <a:pt x="450" y="206"/>
                  <a:pt x="450" y="206"/>
                </a:cubicBezTo>
                <a:cubicBezTo>
                  <a:pt x="449" y="206"/>
                  <a:pt x="449" y="206"/>
                  <a:pt x="449" y="206"/>
                </a:cubicBezTo>
                <a:cubicBezTo>
                  <a:pt x="446" y="208"/>
                  <a:pt x="444" y="209"/>
                  <a:pt x="442" y="210"/>
                </a:cubicBezTo>
                <a:cubicBezTo>
                  <a:pt x="441" y="210"/>
                  <a:pt x="441" y="211"/>
                  <a:pt x="440" y="211"/>
                </a:cubicBezTo>
                <a:cubicBezTo>
                  <a:pt x="438" y="213"/>
                  <a:pt x="435" y="215"/>
                  <a:pt x="433" y="216"/>
                </a:cubicBezTo>
                <a:cubicBezTo>
                  <a:pt x="433" y="217"/>
                  <a:pt x="432" y="217"/>
                  <a:pt x="432" y="217"/>
                </a:cubicBezTo>
                <a:cubicBezTo>
                  <a:pt x="430" y="219"/>
                  <a:pt x="428" y="221"/>
                  <a:pt x="426" y="223"/>
                </a:cubicBezTo>
                <a:cubicBezTo>
                  <a:pt x="426" y="223"/>
                  <a:pt x="425" y="224"/>
                  <a:pt x="425" y="224"/>
                </a:cubicBezTo>
                <a:close/>
                <a:moveTo>
                  <a:pt x="314" y="140"/>
                </a:moveTo>
                <a:lnTo>
                  <a:pt x="314" y="140"/>
                </a:lnTo>
                <a:cubicBezTo>
                  <a:pt x="353" y="140"/>
                  <a:pt x="384" y="108"/>
                  <a:pt x="384" y="70"/>
                </a:cubicBezTo>
                <a:cubicBezTo>
                  <a:pt x="384" y="31"/>
                  <a:pt x="353" y="0"/>
                  <a:pt x="314" y="0"/>
                </a:cubicBezTo>
                <a:cubicBezTo>
                  <a:pt x="275" y="0"/>
                  <a:pt x="244" y="31"/>
                  <a:pt x="244" y="70"/>
                </a:cubicBezTo>
                <a:cubicBezTo>
                  <a:pt x="244" y="108"/>
                  <a:pt x="275" y="140"/>
                  <a:pt x="314" y="140"/>
                </a:cubicBezTo>
                <a:close/>
                <a:moveTo>
                  <a:pt x="379" y="336"/>
                </a:moveTo>
                <a:lnTo>
                  <a:pt x="379" y="336"/>
                </a:lnTo>
                <a:lnTo>
                  <a:pt x="379" y="283"/>
                </a:lnTo>
                <a:cubicBezTo>
                  <a:pt x="379" y="279"/>
                  <a:pt x="378" y="274"/>
                  <a:pt x="378" y="270"/>
                </a:cubicBezTo>
                <a:cubicBezTo>
                  <a:pt x="378" y="266"/>
                  <a:pt x="379" y="262"/>
                  <a:pt x="379" y="257"/>
                </a:cubicBezTo>
                <a:lnTo>
                  <a:pt x="379" y="254"/>
                </a:lnTo>
                <a:lnTo>
                  <a:pt x="380" y="254"/>
                </a:lnTo>
                <a:cubicBezTo>
                  <a:pt x="385" y="223"/>
                  <a:pt x="404" y="197"/>
                  <a:pt x="431" y="183"/>
                </a:cubicBezTo>
                <a:cubicBezTo>
                  <a:pt x="412" y="165"/>
                  <a:pt x="387" y="154"/>
                  <a:pt x="359" y="154"/>
                </a:cubicBezTo>
                <a:lnTo>
                  <a:pt x="269" y="154"/>
                </a:lnTo>
                <a:cubicBezTo>
                  <a:pt x="241" y="154"/>
                  <a:pt x="216" y="165"/>
                  <a:pt x="197" y="183"/>
                </a:cubicBezTo>
                <a:cubicBezTo>
                  <a:pt x="228" y="199"/>
                  <a:pt x="250" y="232"/>
                  <a:pt x="250" y="270"/>
                </a:cubicBezTo>
                <a:cubicBezTo>
                  <a:pt x="250" y="278"/>
                  <a:pt x="249" y="285"/>
                  <a:pt x="247" y="293"/>
                </a:cubicBezTo>
                <a:lnTo>
                  <a:pt x="247" y="335"/>
                </a:lnTo>
                <a:cubicBezTo>
                  <a:pt x="276" y="347"/>
                  <a:pt x="299" y="369"/>
                  <a:pt x="314" y="396"/>
                </a:cubicBezTo>
                <a:cubicBezTo>
                  <a:pt x="328" y="369"/>
                  <a:pt x="352" y="348"/>
                  <a:pt x="379" y="336"/>
                </a:cubicBezTo>
                <a:close/>
                <a:moveTo>
                  <a:pt x="282" y="400"/>
                </a:moveTo>
                <a:lnTo>
                  <a:pt x="282" y="400"/>
                </a:lnTo>
                <a:cubicBezTo>
                  <a:pt x="280" y="397"/>
                  <a:pt x="278" y="394"/>
                  <a:pt x="275" y="391"/>
                </a:cubicBezTo>
                <a:cubicBezTo>
                  <a:pt x="275" y="390"/>
                  <a:pt x="274" y="390"/>
                  <a:pt x="274" y="390"/>
                </a:cubicBezTo>
                <a:cubicBezTo>
                  <a:pt x="272" y="387"/>
                  <a:pt x="270" y="385"/>
                  <a:pt x="267" y="382"/>
                </a:cubicBezTo>
                <a:cubicBezTo>
                  <a:pt x="267" y="382"/>
                  <a:pt x="266" y="382"/>
                  <a:pt x="266" y="381"/>
                </a:cubicBezTo>
                <a:cubicBezTo>
                  <a:pt x="263" y="379"/>
                  <a:pt x="261" y="377"/>
                  <a:pt x="258" y="375"/>
                </a:cubicBezTo>
                <a:cubicBezTo>
                  <a:pt x="257" y="374"/>
                  <a:pt x="257" y="374"/>
                  <a:pt x="257" y="374"/>
                </a:cubicBezTo>
                <a:cubicBezTo>
                  <a:pt x="247" y="367"/>
                  <a:pt x="237" y="362"/>
                  <a:pt x="225" y="359"/>
                </a:cubicBezTo>
                <a:cubicBezTo>
                  <a:pt x="223" y="358"/>
                  <a:pt x="220" y="357"/>
                  <a:pt x="218" y="357"/>
                </a:cubicBezTo>
                <a:cubicBezTo>
                  <a:pt x="217" y="356"/>
                  <a:pt x="215" y="356"/>
                  <a:pt x="214" y="356"/>
                </a:cubicBezTo>
                <a:cubicBezTo>
                  <a:pt x="212" y="356"/>
                  <a:pt x="210" y="355"/>
                  <a:pt x="208" y="355"/>
                </a:cubicBezTo>
                <a:cubicBezTo>
                  <a:pt x="207" y="355"/>
                  <a:pt x="206" y="355"/>
                  <a:pt x="205" y="355"/>
                </a:cubicBezTo>
                <a:cubicBezTo>
                  <a:pt x="202" y="354"/>
                  <a:pt x="199" y="354"/>
                  <a:pt x="195" y="354"/>
                </a:cubicBezTo>
                <a:lnTo>
                  <a:pt x="105" y="354"/>
                </a:lnTo>
                <a:cubicBezTo>
                  <a:pt x="47" y="354"/>
                  <a:pt x="0" y="401"/>
                  <a:pt x="0" y="460"/>
                </a:cubicBezTo>
                <a:lnTo>
                  <a:pt x="0" y="600"/>
                </a:lnTo>
                <a:lnTo>
                  <a:pt x="62" y="600"/>
                </a:lnTo>
                <a:lnTo>
                  <a:pt x="62" y="454"/>
                </a:lnTo>
                <a:lnTo>
                  <a:pt x="83" y="454"/>
                </a:lnTo>
                <a:lnTo>
                  <a:pt x="83" y="600"/>
                </a:lnTo>
                <a:lnTo>
                  <a:pt x="216" y="600"/>
                </a:lnTo>
                <a:lnTo>
                  <a:pt x="216" y="454"/>
                </a:lnTo>
                <a:lnTo>
                  <a:pt x="237" y="454"/>
                </a:lnTo>
                <a:lnTo>
                  <a:pt x="237" y="600"/>
                </a:lnTo>
                <a:lnTo>
                  <a:pt x="301" y="600"/>
                </a:lnTo>
                <a:lnTo>
                  <a:pt x="301" y="460"/>
                </a:lnTo>
                <a:cubicBezTo>
                  <a:pt x="301" y="437"/>
                  <a:pt x="294" y="417"/>
                  <a:pt x="282" y="400"/>
                </a:cubicBezTo>
                <a:cubicBezTo>
                  <a:pt x="282" y="400"/>
                  <a:pt x="282" y="400"/>
                  <a:pt x="282" y="400"/>
                </a:cubicBezTo>
                <a:close/>
                <a:moveTo>
                  <a:pt x="523" y="354"/>
                </a:moveTo>
                <a:lnTo>
                  <a:pt x="523" y="354"/>
                </a:lnTo>
                <a:lnTo>
                  <a:pt x="433" y="354"/>
                </a:lnTo>
                <a:cubicBezTo>
                  <a:pt x="429" y="354"/>
                  <a:pt x="426" y="354"/>
                  <a:pt x="423" y="355"/>
                </a:cubicBezTo>
                <a:cubicBezTo>
                  <a:pt x="422" y="355"/>
                  <a:pt x="421" y="355"/>
                  <a:pt x="420" y="355"/>
                </a:cubicBezTo>
                <a:cubicBezTo>
                  <a:pt x="418" y="355"/>
                  <a:pt x="415" y="356"/>
                  <a:pt x="413" y="356"/>
                </a:cubicBezTo>
                <a:cubicBezTo>
                  <a:pt x="412" y="356"/>
                  <a:pt x="411" y="356"/>
                  <a:pt x="410" y="357"/>
                </a:cubicBezTo>
                <a:cubicBezTo>
                  <a:pt x="408" y="357"/>
                  <a:pt x="405" y="358"/>
                  <a:pt x="403" y="358"/>
                </a:cubicBezTo>
                <a:cubicBezTo>
                  <a:pt x="387" y="363"/>
                  <a:pt x="373" y="371"/>
                  <a:pt x="361" y="382"/>
                </a:cubicBezTo>
                <a:cubicBezTo>
                  <a:pt x="361" y="382"/>
                  <a:pt x="361" y="382"/>
                  <a:pt x="361" y="383"/>
                </a:cubicBezTo>
                <a:cubicBezTo>
                  <a:pt x="358" y="385"/>
                  <a:pt x="356" y="388"/>
                  <a:pt x="353" y="390"/>
                </a:cubicBezTo>
                <a:cubicBezTo>
                  <a:pt x="353" y="390"/>
                  <a:pt x="353" y="391"/>
                  <a:pt x="353" y="391"/>
                </a:cubicBezTo>
                <a:cubicBezTo>
                  <a:pt x="337" y="409"/>
                  <a:pt x="327" y="433"/>
                  <a:pt x="327" y="460"/>
                </a:cubicBezTo>
                <a:lnTo>
                  <a:pt x="327" y="600"/>
                </a:lnTo>
                <a:lnTo>
                  <a:pt x="389" y="600"/>
                </a:lnTo>
                <a:lnTo>
                  <a:pt x="389" y="454"/>
                </a:lnTo>
                <a:lnTo>
                  <a:pt x="410" y="454"/>
                </a:lnTo>
                <a:lnTo>
                  <a:pt x="410" y="600"/>
                </a:lnTo>
                <a:lnTo>
                  <a:pt x="543" y="600"/>
                </a:lnTo>
                <a:lnTo>
                  <a:pt x="543" y="454"/>
                </a:lnTo>
                <a:lnTo>
                  <a:pt x="564" y="454"/>
                </a:lnTo>
                <a:lnTo>
                  <a:pt x="564" y="600"/>
                </a:lnTo>
                <a:lnTo>
                  <a:pt x="628" y="600"/>
                </a:lnTo>
                <a:lnTo>
                  <a:pt x="628" y="460"/>
                </a:lnTo>
                <a:cubicBezTo>
                  <a:pt x="628" y="401"/>
                  <a:pt x="581" y="354"/>
                  <a:pt x="523" y="354"/>
                </a:cubicBezTo>
                <a:close/>
                <a:moveTo>
                  <a:pt x="151" y="340"/>
                </a:moveTo>
                <a:lnTo>
                  <a:pt x="151" y="340"/>
                </a:lnTo>
                <a:cubicBezTo>
                  <a:pt x="159" y="340"/>
                  <a:pt x="167" y="338"/>
                  <a:pt x="175" y="335"/>
                </a:cubicBezTo>
                <a:cubicBezTo>
                  <a:pt x="175" y="335"/>
                  <a:pt x="175" y="335"/>
                  <a:pt x="176" y="335"/>
                </a:cubicBezTo>
                <a:cubicBezTo>
                  <a:pt x="179" y="334"/>
                  <a:pt x="183" y="332"/>
                  <a:pt x="186" y="330"/>
                </a:cubicBezTo>
                <a:cubicBezTo>
                  <a:pt x="186" y="330"/>
                  <a:pt x="186" y="330"/>
                  <a:pt x="186" y="330"/>
                </a:cubicBezTo>
                <a:cubicBezTo>
                  <a:pt x="190" y="328"/>
                  <a:pt x="193" y="326"/>
                  <a:pt x="196" y="323"/>
                </a:cubicBezTo>
                <a:cubicBezTo>
                  <a:pt x="196" y="323"/>
                  <a:pt x="196" y="323"/>
                  <a:pt x="196" y="323"/>
                </a:cubicBezTo>
                <a:cubicBezTo>
                  <a:pt x="202" y="318"/>
                  <a:pt x="206" y="312"/>
                  <a:pt x="210" y="306"/>
                </a:cubicBezTo>
                <a:cubicBezTo>
                  <a:pt x="211" y="305"/>
                  <a:pt x="211" y="305"/>
                  <a:pt x="211" y="304"/>
                </a:cubicBezTo>
                <a:cubicBezTo>
                  <a:pt x="213" y="301"/>
                  <a:pt x="214" y="298"/>
                  <a:pt x="216" y="295"/>
                </a:cubicBezTo>
                <a:cubicBezTo>
                  <a:pt x="216" y="294"/>
                  <a:pt x="216" y="294"/>
                  <a:pt x="216" y="293"/>
                </a:cubicBezTo>
                <a:cubicBezTo>
                  <a:pt x="217" y="290"/>
                  <a:pt x="218" y="287"/>
                  <a:pt x="219" y="283"/>
                </a:cubicBezTo>
                <a:cubicBezTo>
                  <a:pt x="219" y="282"/>
                  <a:pt x="219" y="282"/>
                  <a:pt x="219" y="281"/>
                </a:cubicBezTo>
                <a:cubicBezTo>
                  <a:pt x="220" y="278"/>
                  <a:pt x="220" y="274"/>
                  <a:pt x="220" y="270"/>
                </a:cubicBezTo>
                <a:cubicBezTo>
                  <a:pt x="220" y="267"/>
                  <a:pt x="220" y="264"/>
                  <a:pt x="220" y="261"/>
                </a:cubicBezTo>
                <a:cubicBezTo>
                  <a:pt x="219" y="260"/>
                  <a:pt x="219" y="259"/>
                  <a:pt x="219" y="258"/>
                </a:cubicBezTo>
                <a:cubicBezTo>
                  <a:pt x="219" y="255"/>
                  <a:pt x="218" y="252"/>
                  <a:pt x="217" y="250"/>
                </a:cubicBezTo>
                <a:cubicBezTo>
                  <a:pt x="217" y="249"/>
                  <a:pt x="217" y="249"/>
                  <a:pt x="217" y="249"/>
                </a:cubicBezTo>
                <a:cubicBezTo>
                  <a:pt x="216" y="246"/>
                  <a:pt x="215" y="244"/>
                  <a:pt x="214" y="241"/>
                </a:cubicBezTo>
                <a:cubicBezTo>
                  <a:pt x="214" y="240"/>
                  <a:pt x="213" y="240"/>
                  <a:pt x="213" y="239"/>
                </a:cubicBezTo>
                <a:cubicBezTo>
                  <a:pt x="212" y="236"/>
                  <a:pt x="210" y="234"/>
                  <a:pt x="209" y="231"/>
                </a:cubicBezTo>
                <a:lnTo>
                  <a:pt x="208" y="231"/>
                </a:lnTo>
                <a:cubicBezTo>
                  <a:pt x="207" y="229"/>
                  <a:pt x="205" y="226"/>
                  <a:pt x="203" y="224"/>
                </a:cubicBezTo>
                <a:cubicBezTo>
                  <a:pt x="203" y="224"/>
                  <a:pt x="202" y="223"/>
                  <a:pt x="202" y="223"/>
                </a:cubicBezTo>
                <a:cubicBezTo>
                  <a:pt x="200" y="221"/>
                  <a:pt x="198" y="219"/>
                  <a:pt x="195" y="217"/>
                </a:cubicBezTo>
                <a:cubicBezTo>
                  <a:pt x="195" y="217"/>
                  <a:pt x="195" y="217"/>
                  <a:pt x="195" y="216"/>
                </a:cubicBezTo>
                <a:cubicBezTo>
                  <a:pt x="193" y="215"/>
                  <a:pt x="190" y="213"/>
                  <a:pt x="188" y="211"/>
                </a:cubicBezTo>
                <a:cubicBezTo>
                  <a:pt x="187" y="211"/>
                  <a:pt x="187" y="210"/>
                  <a:pt x="186" y="210"/>
                </a:cubicBezTo>
                <a:cubicBezTo>
                  <a:pt x="184" y="209"/>
                  <a:pt x="181" y="207"/>
                  <a:pt x="179" y="206"/>
                </a:cubicBezTo>
                <a:cubicBezTo>
                  <a:pt x="179" y="206"/>
                  <a:pt x="178" y="206"/>
                  <a:pt x="178" y="206"/>
                </a:cubicBezTo>
                <a:cubicBezTo>
                  <a:pt x="170" y="202"/>
                  <a:pt x="160" y="200"/>
                  <a:pt x="151" y="200"/>
                </a:cubicBezTo>
                <a:cubicBezTo>
                  <a:pt x="112" y="200"/>
                  <a:pt x="81" y="231"/>
                  <a:pt x="81" y="270"/>
                </a:cubicBezTo>
                <a:cubicBezTo>
                  <a:pt x="81" y="309"/>
                  <a:pt x="112" y="340"/>
                  <a:pt x="151" y="3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solidFill>
                <a:srgbClr val="ED7D31"/>
              </a:solidFill>
            </a:endParaRPr>
          </a:p>
        </p:txBody>
      </p:sp>
      <p:sp>
        <p:nvSpPr>
          <p:cNvPr id="1048590" name="Freeform 31"/>
          <p:cNvSpPr>
            <a:spLocks noEditPoints="1"/>
          </p:cNvSpPr>
          <p:nvPr/>
        </p:nvSpPr>
        <p:spPr bwMode="auto">
          <a:xfrm>
            <a:off x="6930898" y="2491854"/>
            <a:ext cx="362633" cy="456039"/>
          </a:xfrm>
          <a:custGeom>
            <a:avLst/>
            <a:gdLst>
              <a:gd name="T0" fmla="*/ 82 w 484"/>
              <a:gd name="T1" fmla="*/ 166 h 606"/>
              <a:gd name="T2" fmla="*/ 82 w 484"/>
              <a:gd name="T3" fmla="*/ 186 h 606"/>
              <a:gd name="T4" fmla="*/ 331 w 484"/>
              <a:gd name="T5" fmla="*/ 193 h 606"/>
              <a:gd name="T6" fmla="*/ 331 w 484"/>
              <a:gd name="T7" fmla="*/ 173 h 606"/>
              <a:gd name="T8" fmla="*/ 387 w 484"/>
              <a:gd name="T9" fmla="*/ 556 h 606"/>
              <a:gd name="T10" fmla="*/ 388 w 484"/>
              <a:gd name="T11" fmla="*/ 564 h 606"/>
              <a:gd name="T12" fmla="*/ 418 w 484"/>
              <a:gd name="T13" fmla="*/ 594 h 606"/>
              <a:gd name="T14" fmla="*/ 474 w 484"/>
              <a:gd name="T15" fmla="*/ 581 h 606"/>
              <a:gd name="T16" fmla="*/ 474 w 484"/>
              <a:gd name="T17" fmla="*/ 531 h 606"/>
              <a:gd name="T18" fmla="*/ 444 w 484"/>
              <a:gd name="T19" fmla="*/ 501 h 606"/>
              <a:gd name="T20" fmla="*/ 418 w 484"/>
              <a:gd name="T21" fmla="*/ 519 h 606"/>
              <a:gd name="T22" fmla="*/ 384 w 484"/>
              <a:gd name="T23" fmla="*/ 553 h 606"/>
              <a:gd name="T24" fmla="*/ 218 w 484"/>
              <a:gd name="T25" fmla="*/ 354 h 606"/>
              <a:gd name="T26" fmla="*/ 229 w 484"/>
              <a:gd name="T27" fmla="*/ 336 h 606"/>
              <a:gd name="T28" fmla="*/ 207 w 484"/>
              <a:gd name="T29" fmla="*/ 320 h 606"/>
              <a:gd name="T30" fmla="*/ 207 w 484"/>
              <a:gd name="T31" fmla="*/ 327 h 606"/>
              <a:gd name="T32" fmla="*/ 246 w 484"/>
              <a:gd name="T33" fmla="*/ 422 h 606"/>
              <a:gd name="T34" fmla="*/ 297 w 484"/>
              <a:gd name="T35" fmla="*/ 364 h 606"/>
              <a:gd name="T36" fmla="*/ 296 w 484"/>
              <a:gd name="T37" fmla="*/ 357 h 606"/>
              <a:gd name="T38" fmla="*/ 224 w 484"/>
              <a:gd name="T39" fmla="*/ 362 h 606"/>
              <a:gd name="T40" fmla="*/ 224 w 484"/>
              <a:gd name="T41" fmla="*/ 368 h 606"/>
              <a:gd name="T42" fmla="*/ 246 w 484"/>
              <a:gd name="T43" fmla="*/ 422 h 606"/>
              <a:gd name="T44" fmla="*/ 429 w 484"/>
              <a:gd name="T45" fmla="*/ 493 h 606"/>
              <a:gd name="T46" fmla="*/ 429 w 484"/>
              <a:gd name="T47" fmla="*/ 487 h 606"/>
              <a:gd name="T48" fmla="*/ 394 w 484"/>
              <a:gd name="T49" fmla="*/ 451 h 606"/>
              <a:gd name="T50" fmla="*/ 256 w 484"/>
              <a:gd name="T51" fmla="*/ 425 h 606"/>
              <a:gd name="T52" fmla="*/ 256 w 484"/>
              <a:gd name="T53" fmla="*/ 432 h 606"/>
              <a:gd name="T54" fmla="*/ 354 w 484"/>
              <a:gd name="T55" fmla="*/ 530 h 606"/>
              <a:gd name="T56" fmla="*/ 395 w 484"/>
              <a:gd name="T57" fmla="*/ 528 h 606"/>
              <a:gd name="T58" fmla="*/ 20 w 484"/>
              <a:gd name="T59" fmla="*/ 150 h 606"/>
              <a:gd name="T60" fmla="*/ 89 w 484"/>
              <a:gd name="T61" fmla="*/ 152 h 606"/>
              <a:gd name="T62" fmla="*/ 141 w 484"/>
              <a:gd name="T63" fmla="*/ 100 h 606"/>
              <a:gd name="T64" fmla="*/ 141 w 484"/>
              <a:gd name="T65" fmla="*/ 93 h 606"/>
              <a:gd name="T66" fmla="*/ 383 w 484"/>
              <a:gd name="T67" fmla="*/ 27 h 606"/>
              <a:gd name="T68" fmla="*/ 394 w 484"/>
              <a:gd name="T69" fmla="*/ 422 h 606"/>
              <a:gd name="T70" fmla="*/ 414 w 484"/>
              <a:gd name="T71" fmla="*/ 449 h 606"/>
              <a:gd name="T72" fmla="*/ 414 w 484"/>
              <a:gd name="T73" fmla="*/ 39 h 606"/>
              <a:gd name="T74" fmla="*/ 383 w 484"/>
              <a:gd name="T75" fmla="*/ 0 h 606"/>
              <a:gd name="T76" fmla="*/ 121 w 484"/>
              <a:gd name="T77" fmla="*/ 2 h 606"/>
              <a:gd name="T78" fmla="*/ 0 w 484"/>
              <a:gd name="T79" fmla="*/ 123 h 606"/>
              <a:gd name="T80" fmla="*/ 0 w 484"/>
              <a:gd name="T81" fmla="*/ 492 h 606"/>
              <a:gd name="T82" fmla="*/ 32 w 484"/>
              <a:gd name="T83" fmla="*/ 530 h 606"/>
              <a:gd name="T84" fmla="*/ 319 w 484"/>
              <a:gd name="T85" fmla="*/ 524 h 606"/>
              <a:gd name="T86" fmla="*/ 305 w 484"/>
              <a:gd name="T87" fmla="*/ 503 h 606"/>
              <a:gd name="T88" fmla="*/ 20 w 484"/>
              <a:gd name="T89" fmla="*/ 492 h 606"/>
              <a:gd name="T90" fmla="*/ 20 w 484"/>
              <a:gd name="T91" fmla="*/ 150 h 606"/>
              <a:gd name="T92" fmla="*/ 156 w 484"/>
              <a:gd name="T93" fmla="*/ 321 h 606"/>
              <a:gd name="T94" fmla="*/ 156 w 484"/>
              <a:gd name="T95" fmla="*/ 301 h 606"/>
              <a:gd name="T96" fmla="*/ 82 w 484"/>
              <a:gd name="T97" fmla="*/ 294 h 606"/>
              <a:gd name="T98" fmla="*/ 82 w 484"/>
              <a:gd name="T99" fmla="*/ 315 h 606"/>
              <a:gd name="T100" fmla="*/ 82 w 484"/>
              <a:gd name="T101" fmla="*/ 272 h 606"/>
              <a:gd name="T102" fmla="*/ 331 w 484"/>
              <a:gd name="T103" fmla="*/ 279 h 606"/>
              <a:gd name="T104" fmla="*/ 331 w 484"/>
              <a:gd name="T105" fmla="*/ 258 h 606"/>
              <a:gd name="T106" fmla="*/ 82 w 484"/>
              <a:gd name="T107" fmla="*/ 252 h 606"/>
              <a:gd name="T108" fmla="*/ 82 w 484"/>
              <a:gd name="T109" fmla="*/ 272 h 606"/>
              <a:gd name="T110" fmla="*/ 82 w 484"/>
              <a:gd name="T111" fmla="*/ 236 h 606"/>
              <a:gd name="T112" fmla="*/ 331 w 484"/>
              <a:gd name="T113" fmla="*/ 229 h 606"/>
              <a:gd name="T114" fmla="*/ 331 w 484"/>
              <a:gd name="T115" fmla="*/ 209 h 606"/>
              <a:gd name="T116" fmla="*/ 82 w 484"/>
              <a:gd name="T117" fmla="*/ 216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84" h="606">
                <a:moveTo>
                  <a:pt x="331" y="166"/>
                </a:moveTo>
                <a:lnTo>
                  <a:pt x="82" y="166"/>
                </a:lnTo>
                <a:lnTo>
                  <a:pt x="82" y="173"/>
                </a:lnTo>
                <a:lnTo>
                  <a:pt x="82" y="186"/>
                </a:lnTo>
                <a:lnTo>
                  <a:pt x="82" y="193"/>
                </a:lnTo>
                <a:lnTo>
                  <a:pt x="331" y="193"/>
                </a:lnTo>
                <a:lnTo>
                  <a:pt x="331" y="186"/>
                </a:lnTo>
                <a:lnTo>
                  <a:pt x="331" y="173"/>
                </a:lnTo>
                <a:lnTo>
                  <a:pt x="331" y="166"/>
                </a:lnTo>
                <a:close/>
                <a:moveTo>
                  <a:pt x="387" y="556"/>
                </a:moveTo>
                <a:lnTo>
                  <a:pt x="384" y="560"/>
                </a:lnTo>
                <a:lnTo>
                  <a:pt x="388" y="564"/>
                </a:lnTo>
                <a:lnTo>
                  <a:pt x="408" y="583"/>
                </a:lnTo>
                <a:lnTo>
                  <a:pt x="418" y="594"/>
                </a:lnTo>
                <a:cubicBezTo>
                  <a:pt x="430" y="606"/>
                  <a:pt x="450" y="606"/>
                  <a:pt x="462" y="594"/>
                </a:cubicBezTo>
                <a:lnTo>
                  <a:pt x="474" y="581"/>
                </a:lnTo>
                <a:cubicBezTo>
                  <a:pt x="481" y="575"/>
                  <a:pt x="484" y="565"/>
                  <a:pt x="483" y="556"/>
                </a:cubicBezTo>
                <a:cubicBezTo>
                  <a:pt x="484" y="547"/>
                  <a:pt x="481" y="538"/>
                  <a:pt x="474" y="531"/>
                </a:cubicBezTo>
                <a:lnTo>
                  <a:pt x="462" y="519"/>
                </a:lnTo>
                <a:lnTo>
                  <a:pt x="444" y="501"/>
                </a:lnTo>
                <a:lnTo>
                  <a:pt x="440" y="497"/>
                </a:lnTo>
                <a:lnTo>
                  <a:pt x="418" y="519"/>
                </a:lnTo>
                <a:lnTo>
                  <a:pt x="412" y="525"/>
                </a:lnTo>
                <a:lnTo>
                  <a:pt x="384" y="553"/>
                </a:lnTo>
                <a:lnTo>
                  <a:pt x="387" y="556"/>
                </a:lnTo>
                <a:close/>
                <a:moveTo>
                  <a:pt x="218" y="354"/>
                </a:moveTo>
                <a:lnTo>
                  <a:pt x="234" y="338"/>
                </a:lnTo>
                <a:lnTo>
                  <a:pt x="229" y="336"/>
                </a:lnTo>
                <a:lnTo>
                  <a:pt x="234" y="331"/>
                </a:lnTo>
                <a:lnTo>
                  <a:pt x="207" y="320"/>
                </a:lnTo>
                <a:lnTo>
                  <a:pt x="211" y="328"/>
                </a:lnTo>
                <a:lnTo>
                  <a:pt x="207" y="327"/>
                </a:lnTo>
                <a:lnTo>
                  <a:pt x="218" y="354"/>
                </a:lnTo>
                <a:close/>
                <a:moveTo>
                  <a:pt x="246" y="422"/>
                </a:moveTo>
                <a:lnTo>
                  <a:pt x="302" y="366"/>
                </a:lnTo>
                <a:lnTo>
                  <a:pt x="297" y="364"/>
                </a:lnTo>
                <a:lnTo>
                  <a:pt x="302" y="359"/>
                </a:lnTo>
                <a:lnTo>
                  <a:pt x="296" y="357"/>
                </a:lnTo>
                <a:lnTo>
                  <a:pt x="249" y="337"/>
                </a:lnTo>
                <a:lnTo>
                  <a:pt x="224" y="362"/>
                </a:lnTo>
                <a:lnTo>
                  <a:pt x="226" y="366"/>
                </a:lnTo>
                <a:lnTo>
                  <a:pt x="224" y="368"/>
                </a:lnTo>
                <a:lnTo>
                  <a:pt x="243" y="416"/>
                </a:lnTo>
                <a:lnTo>
                  <a:pt x="246" y="422"/>
                </a:lnTo>
                <a:close/>
                <a:moveTo>
                  <a:pt x="412" y="511"/>
                </a:moveTo>
                <a:lnTo>
                  <a:pt x="429" y="493"/>
                </a:lnTo>
                <a:lnTo>
                  <a:pt x="426" y="490"/>
                </a:lnTo>
                <a:lnTo>
                  <a:pt x="429" y="487"/>
                </a:lnTo>
                <a:lnTo>
                  <a:pt x="414" y="472"/>
                </a:lnTo>
                <a:lnTo>
                  <a:pt x="394" y="451"/>
                </a:lnTo>
                <a:lnTo>
                  <a:pt x="312" y="369"/>
                </a:lnTo>
                <a:lnTo>
                  <a:pt x="256" y="425"/>
                </a:lnTo>
                <a:lnTo>
                  <a:pt x="260" y="429"/>
                </a:lnTo>
                <a:lnTo>
                  <a:pt x="256" y="432"/>
                </a:lnTo>
                <a:lnTo>
                  <a:pt x="334" y="510"/>
                </a:lnTo>
                <a:lnTo>
                  <a:pt x="354" y="530"/>
                </a:lnTo>
                <a:lnTo>
                  <a:pt x="374" y="549"/>
                </a:lnTo>
                <a:lnTo>
                  <a:pt x="395" y="528"/>
                </a:lnTo>
                <a:lnTo>
                  <a:pt x="412" y="511"/>
                </a:lnTo>
                <a:close/>
                <a:moveTo>
                  <a:pt x="20" y="150"/>
                </a:moveTo>
                <a:lnTo>
                  <a:pt x="89" y="152"/>
                </a:lnTo>
                <a:lnTo>
                  <a:pt x="89" y="152"/>
                </a:lnTo>
                <a:lnTo>
                  <a:pt x="89" y="152"/>
                </a:lnTo>
                <a:cubicBezTo>
                  <a:pt x="118" y="152"/>
                  <a:pt x="141" y="129"/>
                  <a:pt x="141" y="100"/>
                </a:cubicBezTo>
                <a:lnTo>
                  <a:pt x="141" y="94"/>
                </a:lnTo>
                <a:lnTo>
                  <a:pt x="141" y="93"/>
                </a:lnTo>
                <a:lnTo>
                  <a:pt x="141" y="27"/>
                </a:lnTo>
                <a:lnTo>
                  <a:pt x="383" y="27"/>
                </a:lnTo>
                <a:cubicBezTo>
                  <a:pt x="389" y="27"/>
                  <a:pt x="394" y="32"/>
                  <a:pt x="394" y="38"/>
                </a:cubicBezTo>
                <a:lnTo>
                  <a:pt x="394" y="422"/>
                </a:lnTo>
                <a:lnTo>
                  <a:pt x="394" y="429"/>
                </a:lnTo>
                <a:lnTo>
                  <a:pt x="414" y="449"/>
                </a:lnTo>
                <a:lnTo>
                  <a:pt x="414" y="443"/>
                </a:lnTo>
                <a:lnTo>
                  <a:pt x="414" y="39"/>
                </a:lnTo>
                <a:lnTo>
                  <a:pt x="414" y="32"/>
                </a:lnTo>
                <a:cubicBezTo>
                  <a:pt x="414" y="14"/>
                  <a:pt x="400" y="0"/>
                  <a:pt x="383" y="0"/>
                </a:cubicBezTo>
                <a:lnTo>
                  <a:pt x="123" y="0"/>
                </a:lnTo>
                <a:lnTo>
                  <a:pt x="121" y="2"/>
                </a:lnTo>
                <a:lnTo>
                  <a:pt x="1" y="122"/>
                </a:lnTo>
                <a:lnTo>
                  <a:pt x="0" y="123"/>
                </a:lnTo>
                <a:lnTo>
                  <a:pt x="0" y="130"/>
                </a:lnTo>
                <a:lnTo>
                  <a:pt x="0" y="492"/>
                </a:lnTo>
                <a:lnTo>
                  <a:pt x="0" y="499"/>
                </a:lnTo>
                <a:cubicBezTo>
                  <a:pt x="0" y="516"/>
                  <a:pt x="14" y="530"/>
                  <a:pt x="32" y="530"/>
                </a:cubicBezTo>
                <a:lnTo>
                  <a:pt x="326" y="530"/>
                </a:lnTo>
                <a:lnTo>
                  <a:pt x="319" y="524"/>
                </a:lnTo>
                <a:lnTo>
                  <a:pt x="326" y="524"/>
                </a:lnTo>
                <a:lnTo>
                  <a:pt x="305" y="503"/>
                </a:lnTo>
                <a:lnTo>
                  <a:pt x="32" y="503"/>
                </a:lnTo>
                <a:cubicBezTo>
                  <a:pt x="25" y="503"/>
                  <a:pt x="21" y="498"/>
                  <a:pt x="20" y="492"/>
                </a:cubicBezTo>
                <a:lnTo>
                  <a:pt x="20" y="492"/>
                </a:lnTo>
                <a:lnTo>
                  <a:pt x="20" y="150"/>
                </a:lnTo>
                <a:close/>
                <a:moveTo>
                  <a:pt x="82" y="321"/>
                </a:moveTo>
                <a:lnTo>
                  <a:pt x="156" y="321"/>
                </a:lnTo>
                <a:lnTo>
                  <a:pt x="156" y="315"/>
                </a:lnTo>
                <a:lnTo>
                  <a:pt x="156" y="301"/>
                </a:lnTo>
                <a:lnTo>
                  <a:pt x="156" y="294"/>
                </a:lnTo>
                <a:lnTo>
                  <a:pt x="82" y="294"/>
                </a:lnTo>
                <a:lnTo>
                  <a:pt x="82" y="301"/>
                </a:lnTo>
                <a:lnTo>
                  <a:pt x="82" y="315"/>
                </a:lnTo>
                <a:lnTo>
                  <a:pt x="82" y="321"/>
                </a:lnTo>
                <a:close/>
                <a:moveTo>
                  <a:pt x="82" y="272"/>
                </a:moveTo>
                <a:lnTo>
                  <a:pt x="82" y="279"/>
                </a:lnTo>
                <a:lnTo>
                  <a:pt x="331" y="279"/>
                </a:lnTo>
                <a:lnTo>
                  <a:pt x="331" y="272"/>
                </a:lnTo>
                <a:lnTo>
                  <a:pt x="331" y="258"/>
                </a:lnTo>
                <a:lnTo>
                  <a:pt x="331" y="252"/>
                </a:lnTo>
                <a:lnTo>
                  <a:pt x="82" y="252"/>
                </a:lnTo>
                <a:lnTo>
                  <a:pt x="82" y="258"/>
                </a:lnTo>
                <a:lnTo>
                  <a:pt x="82" y="272"/>
                </a:lnTo>
                <a:close/>
                <a:moveTo>
                  <a:pt x="82" y="229"/>
                </a:moveTo>
                <a:lnTo>
                  <a:pt x="82" y="236"/>
                </a:lnTo>
                <a:lnTo>
                  <a:pt x="331" y="236"/>
                </a:lnTo>
                <a:lnTo>
                  <a:pt x="331" y="229"/>
                </a:lnTo>
                <a:lnTo>
                  <a:pt x="331" y="216"/>
                </a:lnTo>
                <a:lnTo>
                  <a:pt x="331" y="209"/>
                </a:lnTo>
                <a:lnTo>
                  <a:pt x="82" y="209"/>
                </a:lnTo>
                <a:lnTo>
                  <a:pt x="82" y="216"/>
                </a:lnTo>
                <a:lnTo>
                  <a:pt x="82" y="229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solidFill>
                <a:srgbClr val="ED7D31"/>
              </a:solidFill>
            </a:endParaRPr>
          </a:p>
        </p:txBody>
      </p:sp>
      <p:sp>
        <p:nvSpPr>
          <p:cNvPr id="1048591" name="Freeform 44"/>
          <p:cNvSpPr>
            <a:spLocks noEditPoints="1"/>
          </p:cNvSpPr>
          <p:nvPr/>
        </p:nvSpPr>
        <p:spPr bwMode="auto">
          <a:xfrm>
            <a:off x="6900678" y="5521236"/>
            <a:ext cx="423072" cy="459702"/>
          </a:xfrm>
          <a:custGeom>
            <a:avLst/>
            <a:gdLst>
              <a:gd name="T0" fmla="*/ 38 w 566"/>
              <a:gd name="T1" fmla="*/ 38 h 613"/>
              <a:gd name="T2" fmla="*/ 151 w 566"/>
              <a:gd name="T3" fmla="*/ 37 h 613"/>
              <a:gd name="T4" fmla="*/ 271 w 566"/>
              <a:gd name="T5" fmla="*/ 5 h 613"/>
              <a:gd name="T6" fmla="*/ 283 w 566"/>
              <a:gd name="T7" fmla="*/ 0 h 613"/>
              <a:gd name="T8" fmla="*/ 294 w 566"/>
              <a:gd name="T9" fmla="*/ 5 h 613"/>
              <a:gd name="T10" fmla="*/ 415 w 566"/>
              <a:gd name="T11" fmla="*/ 37 h 613"/>
              <a:gd name="T12" fmla="*/ 528 w 566"/>
              <a:gd name="T13" fmla="*/ 38 h 613"/>
              <a:gd name="T14" fmla="*/ 566 w 566"/>
              <a:gd name="T15" fmla="*/ 33 h 613"/>
              <a:gd name="T16" fmla="*/ 566 w 566"/>
              <a:gd name="T17" fmla="*/ 76 h 613"/>
              <a:gd name="T18" fmla="*/ 486 w 566"/>
              <a:gd name="T19" fmla="*/ 464 h 613"/>
              <a:gd name="T20" fmla="*/ 291 w 566"/>
              <a:gd name="T21" fmla="*/ 611 h 613"/>
              <a:gd name="T22" fmla="*/ 283 w 566"/>
              <a:gd name="T23" fmla="*/ 613 h 613"/>
              <a:gd name="T24" fmla="*/ 275 w 566"/>
              <a:gd name="T25" fmla="*/ 611 h 613"/>
              <a:gd name="T26" fmla="*/ 80 w 566"/>
              <a:gd name="T27" fmla="*/ 464 h 613"/>
              <a:gd name="T28" fmla="*/ 0 w 566"/>
              <a:gd name="T29" fmla="*/ 76 h 613"/>
              <a:gd name="T30" fmla="*/ 0 w 566"/>
              <a:gd name="T31" fmla="*/ 33 h 613"/>
              <a:gd name="T32" fmla="*/ 38 w 566"/>
              <a:gd name="T33" fmla="*/ 38 h 613"/>
              <a:gd name="T34" fmla="*/ 283 w 566"/>
              <a:gd name="T35" fmla="*/ 312 h 613"/>
              <a:gd name="T36" fmla="*/ 283 w 566"/>
              <a:gd name="T37" fmla="*/ 312 h 613"/>
              <a:gd name="T38" fmla="*/ 472 w 566"/>
              <a:gd name="T39" fmla="*/ 312 h 613"/>
              <a:gd name="T40" fmla="*/ 496 w 566"/>
              <a:gd name="T41" fmla="*/ 117 h 613"/>
              <a:gd name="T42" fmla="*/ 407 w 566"/>
              <a:gd name="T43" fmla="*/ 113 h 613"/>
              <a:gd name="T44" fmla="*/ 283 w 566"/>
              <a:gd name="T45" fmla="*/ 81 h 613"/>
              <a:gd name="T46" fmla="*/ 283 w 566"/>
              <a:gd name="T47" fmla="*/ 312 h 613"/>
              <a:gd name="T48" fmla="*/ 283 w 566"/>
              <a:gd name="T49" fmla="*/ 535 h 613"/>
              <a:gd name="T50" fmla="*/ 283 w 566"/>
              <a:gd name="T51" fmla="*/ 535 h 613"/>
              <a:gd name="T52" fmla="*/ 283 w 566"/>
              <a:gd name="T53" fmla="*/ 312 h 613"/>
              <a:gd name="T54" fmla="*/ 94 w 566"/>
              <a:gd name="T55" fmla="*/ 312 h 613"/>
              <a:gd name="T56" fmla="*/ 137 w 566"/>
              <a:gd name="T57" fmla="*/ 423 h 613"/>
              <a:gd name="T58" fmla="*/ 283 w 566"/>
              <a:gd name="T59" fmla="*/ 535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566" h="613">
                <a:moveTo>
                  <a:pt x="38" y="38"/>
                </a:moveTo>
                <a:cubicBezTo>
                  <a:pt x="74" y="43"/>
                  <a:pt x="112" y="42"/>
                  <a:pt x="151" y="37"/>
                </a:cubicBezTo>
                <a:cubicBezTo>
                  <a:pt x="190" y="32"/>
                  <a:pt x="230" y="21"/>
                  <a:pt x="271" y="5"/>
                </a:cubicBezTo>
                <a:lnTo>
                  <a:pt x="283" y="0"/>
                </a:lnTo>
                <a:lnTo>
                  <a:pt x="294" y="5"/>
                </a:lnTo>
                <a:cubicBezTo>
                  <a:pt x="336" y="21"/>
                  <a:pt x="376" y="32"/>
                  <a:pt x="415" y="37"/>
                </a:cubicBezTo>
                <a:cubicBezTo>
                  <a:pt x="454" y="42"/>
                  <a:pt x="491" y="43"/>
                  <a:pt x="528" y="38"/>
                </a:cubicBezTo>
                <a:lnTo>
                  <a:pt x="566" y="33"/>
                </a:lnTo>
                <a:lnTo>
                  <a:pt x="566" y="76"/>
                </a:lnTo>
                <a:cubicBezTo>
                  <a:pt x="564" y="260"/>
                  <a:pt x="534" y="382"/>
                  <a:pt x="486" y="464"/>
                </a:cubicBezTo>
                <a:cubicBezTo>
                  <a:pt x="436" y="550"/>
                  <a:pt x="368" y="591"/>
                  <a:pt x="291" y="611"/>
                </a:cubicBezTo>
                <a:lnTo>
                  <a:pt x="283" y="613"/>
                </a:lnTo>
                <a:lnTo>
                  <a:pt x="275" y="611"/>
                </a:lnTo>
                <a:cubicBezTo>
                  <a:pt x="198" y="591"/>
                  <a:pt x="130" y="550"/>
                  <a:pt x="80" y="464"/>
                </a:cubicBezTo>
                <a:cubicBezTo>
                  <a:pt x="32" y="382"/>
                  <a:pt x="2" y="260"/>
                  <a:pt x="0" y="76"/>
                </a:cubicBezTo>
                <a:lnTo>
                  <a:pt x="0" y="33"/>
                </a:lnTo>
                <a:lnTo>
                  <a:pt x="38" y="38"/>
                </a:lnTo>
                <a:close/>
                <a:moveTo>
                  <a:pt x="283" y="312"/>
                </a:moveTo>
                <a:lnTo>
                  <a:pt x="283" y="312"/>
                </a:lnTo>
                <a:lnTo>
                  <a:pt x="472" y="312"/>
                </a:lnTo>
                <a:cubicBezTo>
                  <a:pt x="485" y="259"/>
                  <a:pt x="493" y="195"/>
                  <a:pt x="496" y="117"/>
                </a:cubicBezTo>
                <a:cubicBezTo>
                  <a:pt x="467" y="119"/>
                  <a:pt x="437" y="117"/>
                  <a:pt x="407" y="113"/>
                </a:cubicBezTo>
                <a:cubicBezTo>
                  <a:pt x="367" y="108"/>
                  <a:pt x="325" y="97"/>
                  <a:pt x="283" y="81"/>
                </a:cubicBezTo>
                <a:lnTo>
                  <a:pt x="283" y="312"/>
                </a:lnTo>
                <a:close/>
                <a:moveTo>
                  <a:pt x="283" y="535"/>
                </a:moveTo>
                <a:lnTo>
                  <a:pt x="283" y="535"/>
                </a:lnTo>
                <a:lnTo>
                  <a:pt x="283" y="312"/>
                </a:lnTo>
                <a:lnTo>
                  <a:pt x="94" y="312"/>
                </a:lnTo>
                <a:cubicBezTo>
                  <a:pt x="105" y="357"/>
                  <a:pt x="120" y="393"/>
                  <a:pt x="137" y="423"/>
                </a:cubicBezTo>
                <a:cubicBezTo>
                  <a:pt x="174" y="486"/>
                  <a:pt x="225" y="518"/>
                  <a:pt x="283" y="535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solidFill>
                <a:srgbClr val="ED7D31"/>
              </a:solidFill>
            </a:endParaRPr>
          </a:p>
        </p:txBody>
      </p:sp>
      <p:sp>
        <p:nvSpPr>
          <p:cNvPr id="1048592" name="Freeform 16"/>
          <p:cNvSpPr>
            <a:spLocks noEditPoints="1"/>
          </p:cNvSpPr>
          <p:nvPr/>
        </p:nvSpPr>
        <p:spPr bwMode="auto">
          <a:xfrm>
            <a:off x="6845454" y="3996807"/>
            <a:ext cx="533520" cy="425465"/>
          </a:xfrm>
          <a:custGeom>
            <a:avLst/>
            <a:gdLst>
              <a:gd name="T0" fmla="*/ 1238 w 1238"/>
              <a:gd name="T1" fmla="*/ 579 h 986"/>
              <a:gd name="T2" fmla="*/ 424 w 1238"/>
              <a:gd name="T3" fmla="*/ 579 h 986"/>
              <a:gd name="T4" fmla="*/ 443 w 1238"/>
              <a:gd name="T5" fmla="*/ 209 h 986"/>
              <a:gd name="T6" fmla="*/ 357 w 1238"/>
              <a:gd name="T7" fmla="*/ 223 h 986"/>
              <a:gd name="T8" fmla="*/ 329 w 1238"/>
              <a:gd name="T9" fmla="*/ 254 h 986"/>
              <a:gd name="T10" fmla="*/ 441 w 1238"/>
              <a:gd name="T11" fmla="*/ 316 h 986"/>
              <a:gd name="T12" fmla="*/ 311 w 1238"/>
              <a:gd name="T13" fmla="*/ 0 h 986"/>
              <a:gd name="T14" fmla="*/ 311 w 1238"/>
              <a:gd name="T15" fmla="*/ 620 h 986"/>
              <a:gd name="T16" fmla="*/ 367 w 1238"/>
              <a:gd name="T17" fmla="*/ 550 h 986"/>
              <a:gd name="T18" fmla="*/ 329 w 1238"/>
              <a:gd name="T19" fmla="*/ 473 h 986"/>
              <a:gd name="T20" fmla="*/ 295 w 1238"/>
              <a:gd name="T21" fmla="*/ 516 h 986"/>
              <a:gd name="T22" fmla="*/ 168 w 1238"/>
              <a:gd name="T23" fmla="*/ 370 h 986"/>
              <a:gd name="T24" fmla="*/ 295 w 1238"/>
              <a:gd name="T25" fmla="*/ 410 h 986"/>
              <a:gd name="T26" fmla="*/ 229 w 1238"/>
              <a:gd name="T27" fmla="*/ 307 h 986"/>
              <a:gd name="T28" fmla="*/ 295 w 1238"/>
              <a:gd name="T29" fmla="*/ 127 h 986"/>
              <a:gd name="T30" fmla="*/ 329 w 1238"/>
              <a:gd name="T31" fmla="*/ 104 h 986"/>
              <a:gd name="T32" fmla="*/ 443 w 1238"/>
              <a:gd name="T33" fmla="*/ 209 h 986"/>
              <a:gd name="T34" fmla="*/ 295 w 1238"/>
              <a:gd name="T35" fmla="*/ 186 h 986"/>
              <a:gd name="T36" fmla="*/ 295 w 1238"/>
              <a:gd name="T37" fmla="*/ 245 h 986"/>
              <a:gd name="T38" fmla="*/ 329 w 1238"/>
              <a:gd name="T39" fmla="*/ 413 h 986"/>
              <a:gd name="T40" fmla="*/ 357 w 1238"/>
              <a:gd name="T41" fmla="*/ 398 h 986"/>
              <a:gd name="T42" fmla="*/ 359 w 1238"/>
              <a:gd name="T43" fmla="*/ 356 h 986"/>
              <a:gd name="T44" fmla="*/ 329 w 1238"/>
              <a:gd name="T45" fmla="*/ 413 h 986"/>
              <a:gd name="T46" fmla="*/ 854 w 1238"/>
              <a:gd name="T47" fmla="*/ 713 h 986"/>
              <a:gd name="T48" fmla="*/ 904 w 1238"/>
              <a:gd name="T49" fmla="*/ 665 h 986"/>
              <a:gd name="T50" fmla="*/ 854 w 1238"/>
              <a:gd name="T51" fmla="*/ 617 h 986"/>
              <a:gd name="T52" fmla="*/ 810 w 1238"/>
              <a:gd name="T53" fmla="*/ 416 h 986"/>
              <a:gd name="T54" fmla="*/ 784 w 1238"/>
              <a:gd name="T55" fmla="*/ 477 h 986"/>
              <a:gd name="T56" fmla="*/ 810 w 1238"/>
              <a:gd name="T57" fmla="*/ 416 h 986"/>
              <a:gd name="T58" fmla="*/ 1004 w 1238"/>
              <a:gd name="T59" fmla="*/ 447 h 986"/>
              <a:gd name="T60" fmla="*/ 854 w 1238"/>
              <a:gd name="T61" fmla="*/ 418 h 986"/>
              <a:gd name="T62" fmla="*/ 977 w 1238"/>
              <a:gd name="T63" fmla="*/ 557 h 986"/>
              <a:gd name="T64" fmla="*/ 854 w 1238"/>
              <a:gd name="T65" fmla="*/ 792 h 986"/>
              <a:gd name="T66" fmla="*/ 810 w 1238"/>
              <a:gd name="T67" fmla="*/ 849 h 986"/>
              <a:gd name="T68" fmla="*/ 643 w 1238"/>
              <a:gd name="T69" fmla="*/ 658 h 986"/>
              <a:gd name="T70" fmla="*/ 810 w 1238"/>
              <a:gd name="T71" fmla="*/ 710 h 986"/>
              <a:gd name="T72" fmla="*/ 724 w 1238"/>
              <a:gd name="T73" fmla="*/ 575 h 986"/>
              <a:gd name="T74" fmla="*/ 810 w 1238"/>
              <a:gd name="T75" fmla="*/ 339 h 986"/>
              <a:gd name="T76" fmla="*/ 854 w 1238"/>
              <a:gd name="T77" fmla="*/ 309 h 986"/>
              <a:gd name="T78" fmla="*/ 1004 w 1238"/>
              <a:gd name="T79" fmla="*/ 447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38" h="986">
                <a:moveTo>
                  <a:pt x="831" y="172"/>
                </a:moveTo>
                <a:cubicBezTo>
                  <a:pt x="1055" y="172"/>
                  <a:pt x="1238" y="354"/>
                  <a:pt x="1238" y="579"/>
                </a:cubicBezTo>
                <a:cubicBezTo>
                  <a:pt x="1238" y="804"/>
                  <a:pt x="1055" y="986"/>
                  <a:pt x="831" y="986"/>
                </a:cubicBezTo>
                <a:cubicBezTo>
                  <a:pt x="606" y="986"/>
                  <a:pt x="424" y="804"/>
                  <a:pt x="424" y="579"/>
                </a:cubicBezTo>
                <a:cubicBezTo>
                  <a:pt x="424" y="354"/>
                  <a:pt x="606" y="172"/>
                  <a:pt x="831" y="172"/>
                </a:cubicBezTo>
                <a:close/>
                <a:moveTo>
                  <a:pt x="443" y="209"/>
                </a:moveTo>
                <a:lnTo>
                  <a:pt x="443" y="209"/>
                </a:lnTo>
                <a:lnTo>
                  <a:pt x="357" y="223"/>
                </a:lnTo>
                <a:cubicBezTo>
                  <a:pt x="350" y="204"/>
                  <a:pt x="346" y="197"/>
                  <a:pt x="329" y="187"/>
                </a:cubicBezTo>
                <a:lnTo>
                  <a:pt x="329" y="254"/>
                </a:lnTo>
                <a:cubicBezTo>
                  <a:pt x="375" y="266"/>
                  <a:pt x="406" y="279"/>
                  <a:pt x="422" y="293"/>
                </a:cubicBezTo>
                <a:cubicBezTo>
                  <a:pt x="430" y="300"/>
                  <a:pt x="436" y="308"/>
                  <a:pt x="441" y="316"/>
                </a:cubicBezTo>
                <a:cubicBezTo>
                  <a:pt x="480" y="260"/>
                  <a:pt x="533" y="215"/>
                  <a:pt x="594" y="185"/>
                </a:cubicBezTo>
                <a:cubicBezTo>
                  <a:pt x="546" y="76"/>
                  <a:pt x="437" y="0"/>
                  <a:pt x="311" y="0"/>
                </a:cubicBezTo>
                <a:cubicBezTo>
                  <a:pt x="139" y="0"/>
                  <a:pt x="0" y="139"/>
                  <a:pt x="0" y="310"/>
                </a:cubicBezTo>
                <a:cubicBezTo>
                  <a:pt x="0" y="481"/>
                  <a:pt x="139" y="620"/>
                  <a:pt x="311" y="620"/>
                </a:cubicBezTo>
                <a:cubicBezTo>
                  <a:pt x="331" y="620"/>
                  <a:pt x="352" y="618"/>
                  <a:pt x="372" y="614"/>
                </a:cubicBezTo>
                <a:cubicBezTo>
                  <a:pt x="368" y="593"/>
                  <a:pt x="367" y="572"/>
                  <a:pt x="367" y="550"/>
                </a:cubicBezTo>
                <a:cubicBezTo>
                  <a:pt x="367" y="521"/>
                  <a:pt x="370" y="493"/>
                  <a:pt x="376" y="465"/>
                </a:cubicBezTo>
                <a:cubicBezTo>
                  <a:pt x="361" y="470"/>
                  <a:pt x="345" y="472"/>
                  <a:pt x="329" y="473"/>
                </a:cubicBezTo>
                <a:lnTo>
                  <a:pt x="329" y="516"/>
                </a:lnTo>
                <a:lnTo>
                  <a:pt x="295" y="516"/>
                </a:lnTo>
                <a:lnTo>
                  <a:pt x="295" y="473"/>
                </a:lnTo>
                <a:cubicBezTo>
                  <a:pt x="226" y="467"/>
                  <a:pt x="180" y="440"/>
                  <a:pt x="168" y="370"/>
                </a:cubicBezTo>
                <a:lnTo>
                  <a:pt x="261" y="359"/>
                </a:lnTo>
                <a:cubicBezTo>
                  <a:pt x="265" y="385"/>
                  <a:pt x="271" y="398"/>
                  <a:pt x="295" y="410"/>
                </a:cubicBezTo>
                <a:lnTo>
                  <a:pt x="295" y="329"/>
                </a:lnTo>
                <a:cubicBezTo>
                  <a:pt x="264" y="320"/>
                  <a:pt x="242" y="313"/>
                  <a:pt x="229" y="307"/>
                </a:cubicBezTo>
                <a:cubicBezTo>
                  <a:pt x="173" y="279"/>
                  <a:pt x="166" y="200"/>
                  <a:pt x="210" y="157"/>
                </a:cubicBezTo>
                <a:cubicBezTo>
                  <a:pt x="229" y="139"/>
                  <a:pt x="257" y="129"/>
                  <a:pt x="295" y="127"/>
                </a:cubicBezTo>
                <a:lnTo>
                  <a:pt x="295" y="104"/>
                </a:lnTo>
                <a:lnTo>
                  <a:pt x="329" y="104"/>
                </a:lnTo>
                <a:lnTo>
                  <a:pt x="329" y="127"/>
                </a:lnTo>
                <a:cubicBezTo>
                  <a:pt x="384" y="130"/>
                  <a:pt x="430" y="151"/>
                  <a:pt x="443" y="209"/>
                </a:cubicBezTo>
                <a:close/>
                <a:moveTo>
                  <a:pt x="295" y="186"/>
                </a:moveTo>
                <a:lnTo>
                  <a:pt x="295" y="186"/>
                </a:lnTo>
                <a:cubicBezTo>
                  <a:pt x="274" y="193"/>
                  <a:pt x="259" y="212"/>
                  <a:pt x="275" y="233"/>
                </a:cubicBezTo>
                <a:cubicBezTo>
                  <a:pt x="279" y="238"/>
                  <a:pt x="285" y="242"/>
                  <a:pt x="295" y="245"/>
                </a:cubicBezTo>
                <a:lnTo>
                  <a:pt x="295" y="186"/>
                </a:lnTo>
                <a:close/>
                <a:moveTo>
                  <a:pt x="329" y="413"/>
                </a:moveTo>
                <a:lnTo>
                  <a:pt x="329" y="413"/>
                </a:lnTo>
                <a:cubicBezTo>
                  <a:pt x="342" y="410"/>
                  <a:pt x="351" y="405"/>
                  <a:pt x="357" y="398"/>
                </a:cubicBezTo>
                <a:cubicBezTo>
                  <a:pt x="363" y="392"/>
                  <a:pt x="366" y="384"/>
                  <a:pt x="366" y="376"/>
                </a:cubicBezTo>
                <a:cubicBezTo>
                  <a:pt x="366" y="368"/>
                  <a:pt x="364" y="362"/>
                  <a:pt x="359" y="356"/>
                </a:cubicBezTo>
                <a:cubicBezTo>
                  <a:pt x="354" y="350"/>
                  <a:pt x="344" y="344"/>
                  <a:pt x="329" y="339"/>
                </a:cubicBezTo>
                <a:lnTo>
                  <a:pt x="329" y="413"/>
                </a:lnTo>
                <a:close/>
                <a:moveTo>
                  <a:pt x="854" y="713"/>
                </a:moveTo>
                <a:lnTo>
                  <a:pt x="854" y="713"/>
                </a:lnTo>
                <a:cubicBezTo>
                  <a:pt x="871" y="710"/>
                  <a:pt x="884" y="703"/>
                  <a:pt x="892" y="695"/>
                </a:cubicBezTo>
                <a:cubicBezTo>
                  <a:pt x="900" y="686"/>
                  <a:pt x="904" y="676"/>
                  <a:pt x="904" y="665"/>
                </a:cubicBezTo>
                <a:cubicBezTo>
                  <a:pt x="904" y="656"/>
                  <a:pt x="901" y="647"/>
                  <a:pt x="894" y="639"/>
                </a:cubicBezTo>
                <a:cubicBezTo>
                  <a:pt x="887" y="631"/>
                  <a:pt x="874" y="624"/>
                  <a:pt x="854" y="617"/>
                </a:cubicBezTo>
                <a:lnTo>
                  <a:pt x="854" y="713"/>
                </a:lnTo>
                <a:close/>
                <a:moveTo>
                  <a:pt x="810" y="416"/>
                </a:moveTo>
                <a:lnTo>
                  <a:pt x="810" y="416"/>
                </a:lnTo>
                <a:cubicBezTo>
                  <a:pt x="783" y="426"/>
                  <a:pt x="763" y="451"/>
                  <a:pt x="784" y="477"/>
                </a:cubicBezTo>
                <a:cubicBezTo>
                  <a:pt x="789" y="484"/>
                  <a:pt x="798" y="489"/>
                  <a:pt x="810" y="494"/>
                </a:cubicBezTo>
                <a:lnTo>
                  <a:pt x="810" y="416"/>
                </a:lnTo>
                <a:close/>
                <a:moveTo>
                  <a:pt x="1004" y="447"/>
                </a:moveTo>
                <a:lnTo>
                  <a:pt x="1004" y="447"/>
                </a:lnTo>
                <a:lnTo>
                  <a:pt x="892" y="464"/>
                </a:lnTo>
                <a:cubicBezTo>
                  <a:pt x="883" y="440"/>
                  <a:pt x="877" y="430"/>
                  <a:pt x="854" y="418"/>
                </a:cubicBezTo>
                <a:lnTo>
                  <a:pt x="854" y="505"/>
                </a:lnTo>
                <a:cubicBezTo>
                  <a:pt x="916" y="521"/>
                  <a:pt x="956" y="539"/>
                  <a:pt x="977" y="557"/>
                </a:cubicBezTo>
                <a:cubicBezTo>
                  <a:pt x="1043" y="616"/>
                  <a:pt x="1024" y="719"/>
                  <a:pt x="953" y="765"/>
                </a:cubicBezTo>
                <a:cubicBezTo>
                  <a:pt x="925" y="783"/>
                  <a:pt x="892" y="791"/>
                  <a:pt x="854" y="792"/>
                </a:cubicBezTo>
                <a:lnTo>
                  <a:pt x="854" y="849"/>
                </a:lnTo>
                <a:lnTo>
                  <a:pt x="810" y="849"/>
                </a:lnTo>
                <a:lnTo>
                  <a:pt x="810" y="792"/>
                </a:lnTo>
                <a:cubicBezTo>
                  <a:pt x="720" y="784"/>
                  <a:pt x="660" y="750"/>
                  <a:pt x="643" y="658"/>
                </a:cubicBezTo>
                <a:lnTo>
                  <a:pt x="765" y="644"/>
                </a:lnTo>
                <a:cubicBezTo>
                  <a:pt x="772" y="677"/>
                  <a:pt x="779" y="695"/>
                  <a:pt x="810" y="710"/>
                </a:cubicBezTo>
                <a:lnTo>
                  <a:pt x="810" y="604"/>
                </a:lnTo>
                <a:cubicBezTo>
                  <a:pt x="770" y="593"/>
                  <a:pt x="741" y="583"/>
                  <a:pt x="724" y="575"/>
                </a:cubicBezTo>
                <a:cubicBezTo>
                  <a:pt x="650" y="539"/>
                  <a:pt x="641" y="434"/>
                  <a:pt x="699" y="379"/>
                </a:cubicBezTo>
                <a:cubicBezTo>
                  <a:pt x="724" y="355"/>
                  <a:pt x="761" y="341"/>
                  <a:pt x="810" y="339"/>
                </a:cubicBezTo>
                <a:lnTo>
                  <a:pt x="810" y="309"/>
                </a:lnTo>
                <a:lnTo>
                  <a:pt x="854" y="309"/>
                </a:lnTo>
                <a:lnTo>
                  <a:pt x="854" y="339"/>
                </a:lnTo>
                <a:cubicBezTo>
                  <a:pt x="927" y="343"/>
                  <a:pt x="987" y="370"/>
                  <a:pt x="1004" y="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="t" anchorCtr="0" bIns="45720" compatLnSpc="1" lIns="91440" numCol="1" rIns="91440" tIns="45720" vert="horz" wrap="square"/>
          <a:p>
            <a:endParaRPr altLang="en-US" lang="zh-CN">
              <a:solidFill>
                <a:srgbClr val="ED7D31"/>
              </a:solidFill>
            </a:endParaRPr>
          </a:p>
        </p:txBody>
      </p:sp>
      <p:pic>
        <p:nvPicPr>
          <p:cNvPr id="2097156" name="图片 10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b="67642"/>
          <a:stretch>
            <a:fillRect/>
          </a:stretch>
        </p:blipFill>
        <p:spPr>
          <a:xfrm flipH="1" flipV="1">
            <a:off x="-205288" y="10499408"/>
            <a:ext cx="18952573" cy="16705"/>
          </a:xfrm>
          <a:prstGeom prst="rect"/>
        </p:spPr>
      </p:pic>
      <p:sp>
        <p:nvSpPr>
          <p:cNvPr id="1048593" name=""/>
          <p:cNvSpPr txBox="1"/>
          <p:nvPr/>
        </p:nvSpPr>
        <p:spPr>
          <a:xfrm>
            <a:off x="3376308" y="578991"/>
            <a:ext cx="6741365" cy="688340"/>
          </a:xfrm>
          <a:prstGeom prst="rect"/>
        </p:spPr>
        <p:txBody>
          <a:bodyPr rtlCol="0" wrap="square">
            <a:spAutoFit/>
          </a:bodyPr>
          <a:p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Portfolio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40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endParaRPr sz="2800" lang="en-US">
              <a:solidFill>
                <a:srgbClr val="000000"/>
              </a:solidFill>
            </a:endParaRPr>
          </a:p>
        </p:txBody>
      </p:sp>
      <p:sp>
        <p:nvSpPr>
          <p:cNvPr id="1048594" name=""/>
          <p:cNvSpPr txBox="1"/>
          <p:nvPr/>
        </p:nvSpPr>
        <p:spPr>
          <a:xfrm>
            <a:off x="963226" y="2642643"/>
            <a:ext cx="6888125" cy="2263139"/>
          </a:xfrm>
          <a:prstGeom prst="rect"/>
        </p:spPr>
        <p:txBody>
          <a:bodyPr rtlCol="0" wrap="square">
            <a:spAutoFit/>
          </a:bodyPr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onal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2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48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h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&amp;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k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200" i="1" lang="en-US" u="sng">
                <a:solidFill>
                  <a:srgbClr val="80000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ect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g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200" i="1" lang="en-US" u="sng">
                <a:solidFill>
                  <a:srgbClr val="92D04F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: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dem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j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200" i="1" lang="en-US" u="sng">
                <a:solidFill>
                  <a:srgbClr val="D66565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.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58" name="图片 10"/>
          <p:cNvPicPr>
            <a:picLocks/>
          </p:cNvPicPr>
          <p:nvPr/>
        </p:nvPicPr>
        <p:blipFill rotWithShape="1">
          <a:blip xmlns:r="http://schemas.openxmlformats.org/officeDocument/2006/relationships" r:embed="rId3" cstate="print"/>
          <a:srcRect b="67642"/>
          <a:stretch>
            <a:fillRect/>
          </a:stretch>
        </p:blipFill>
        <p:spPr>
          <a:xfrm flipH="1" flipV="1">
            <a:off x="9178245" y="4876309"/>
            <a:ext cx="6027511" cy="1749554"/>
          </a:xfrm>
          <a:prstGeom prst="rect"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8"/>
        </a:solidFill>
        <a:effectLst/>
      </p:bgPr>
    </p:bg>
    <p:spTree>
      <p:nvGrpSpPr>
        <p:cNvPr id="3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8" name=""/>
          <p:cNvSpPr txBox="1"/>
          <p:nvPr/>
        </p:nvSpPr>
        <p:spPr>
          <a:xfrm>
            <a:off x="2727788" y="317758"/>
            <a:ext cx="8353240" cy="815340"/>
          </a:xfrm>
          <a:prstGeom prst="rect"/>
        </p:spPr>
        <p:txBody>
          <a:bodyPr rtlCol="0" wrap="square">
            <a:spAutoFit/>
          </a:bodyPr>
          <a:p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ionality</a:t>
            </a:r>
            <a:r>
              <a:rPr altLang="en-IN" b="1" sz="4800" i="1" lang="en-US" u="sng">
                <a:solidFill>
                  <a:srgbClr val="FFCC99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61" name="图片 1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b="67642"/>
          <a:stretch>
            <a:fillRect/>
          </a:stretch>
        </p:blipFill>
        <p:spPr>
          <a:xfrm flipV="1">
            <a:off x="-5525285" y="-552199"/>
            <a:ext cx="8741275" cy="3006825"/>
          </a:xfrm>
          <a:prstGeom prst="rect"/>
        </p:spPr>
      </p:pic>
      <p:sp>
        <p:nvSpPr>
          <p:cNvPr id="1048599" name=""/>
          <p:cNvSpPr txBox="1"/>
          <p:nvPr/>
        </p:nvSpPr>
        <p:spPr>
          <a:xfrm>
            <a:off x="1741806" y="2185624"/>
            <a:ext cx="8708387" cy="27965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z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ble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y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nts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v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des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u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d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es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proto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endParaRPr sz="2800" lang="en-US">
              <a:solidFill>
                <a:srgbClr val="000000"/>
              </a:solidFill>
            </a:endParaRPr>
          </a:p>
          <a:p>
            <a:r>
              <a:rPr altLang="en-IN" b="1" sz="4800" i="1" lang="en-US" u="sng">
                <a:solidFill>
                  <a:srgbClr val="36363D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*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s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-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f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r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bility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(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p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c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t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ablet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,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m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o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b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i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l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e</a:t>
            </a:r>
            <a:r>
              <a:rPr altLang="en-IN" b="1" sz="3600" i="1" lang="en-US" u="sng">
                <a:solidFill>
                  <a:srgbClr val="808080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)</a:t>
            </a:r>
            <a:r>
              <a:rPr altLang="en-IN" b="1" sz="3600" i="1" lang="en-US" u="sng">
                <a:solidFill>
                  <a:srgbClr val="F46D43"/>
                </a:solidFill>
                <a:effectLst>
                  <a:outerShdw algn="br" blurRad="38100" dir="2700000" dist="38100" rotWithShape="0">
                    <a:srgbClr val="000000"/>
                  </a:outerShdw>
                </a:effectLst>
              </a:rPr>
              <a:t> </a:t>
            </a:r>
            <a:endParaRPr sz="2800" lang="en-US">
              <a:solidFill>
                <a:srgbClr val="000000"/>
              </a:solidFill>
            </a:endParaRPr>
          </a:p>
        </p:txBody>
      </p:sp>
      <p:pic>
        <p:nvPicPr>
          <p:cNvPr id="2097162" name="图片 1"/>
          <p:cNvPicPr>
            <a:picLocks/>
          </p:cNvPicPr>
          <p:nvPr/>
        </p:nvPicPr>
        <p:blipFill rotWithShape="1">
          <a:blip xmlns:r="http://schemas.openxmlformats.org/officeDocument/2006/relationships" r:embed="rId2" cstate="print"/>
          <a:srcRect b="67642"/>
          <a:stretch>
            <a:fillRect/>
          </a:stretch>
        </p:blipFill>
        <p:spPr>
          <a:xfrm flipV="1">
            <a:off x="8235552" y="4680431"/>
            <a:ext cx="8741275" cy="3006825"/>
          </a:xfrm>
          <a:prstGeom prst="rect"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Arial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Arial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Arial"/>
        <a:font script="Hant" typeface="新細明體"/>
        <a:font script="Arab" typeface="Arial"/>
        <a:font script="Hebr" typeface="Arial"/>
        <a:font script="Thai" typeface="Arial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Arial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Company>Microsoft</Company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演示文稿</dc:title>
  <dc:creator>PC</dc:creator>
  <cp:lastModifiedBy>wps</cp:lastModifiedBy>
  <dcterms:created xsi:type="dcterms:W3CDTF">2018-06-08T04:49:00Z</dcterms:created>
  <dcterms:modified xsi:type="dcterms:W3CDTF">2025-09-03T08:47:39Z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1033-11.2.0.10351</vt:lpwstr>
  </property>
  <property fmtid="{D5CDD505-2E9C-101B-9397-08002B2CF9AE}" pid="3" name="ICV">
    <vt:lpwstr>7043ed40539745b1bb94f65cfca1631c</vt:lpwstr>
  </property>
</Properties>
</file>